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0"/>
  </p:notesMasterIdLst>
  <p:sldIdLst>
    <p:sldId id="256" r:id="rId2"/>
    <p:sldId id="260" r:id="rId3"/>
    <p:sldId id="261" r:id="rId4"/>
    <p:sldId id="262" r:id="rId5"/>
    <p:sldId id="263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98" r:id="rId17"/>
    <p:sldId id="258" r:id="rId18"/>
    <p:sldId id="264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299" r:id="rId27"/>
    <p:sldId id="307" r:id="rId28"/>
    <p:sldId id="308" r:id="rId29"/>
    <p:sldId id="309" r:id="rId30"/>
    <p:sldId id="310" r:id="rId31"/>
    <p:sldId id="311" r:id="rId32"/>
    <p:sldId id="259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257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6" r:id="rId99"/>
    <p:sldId id="377" r:id="rId100"/>
    <p:sldId id="378" r:id="rId101"/>
    <p:sldId id="379" r:id="rId102"/>
    <p:sldId id="380" r:id="rId103"/>
    <p:sldId id="381" r:id="rId104"/>
    <p:sldId id="382" r:id="rId105"/>
    <p:sldId id="383" r:id="rId106"/>
    <p:sldId id="384" r:id="rId107"/>
    <p:sldId id="385" r:id="rId108"/>
    <p:sldId id="386" r:id="rId109"/>
    <p:sldId id="387" r:id="rId110"/>
    <p:sldId id="388" r:id="rId111"/>
    <p:sldId id="389" r:id="rId112"/>
    <p:sldId id="390" r:id="rId113"/>
    <p:sldId id="391" r:id="rId114"/>
    <p:sldId id="392" r:id="rId115"/>
    <p:sldId id="393" r:id="rId116"/>
    <p:sldId id="394" r:id="rId117"/>
    <p:sldId id="395" r:id="rId118"/>
    <p:sldId id="396" r:id="rId119"/>
    <p:sldId id="397" r:id="rId120"/>
    <p:sldId id="398" r:id="rId121"/>
    <p:sldId id="399" r:id="rId122"/>
    <p:sldId id="400" r:id="rId123"/>
    <p:sldId id="401" r:id="rId124"/>
    <p:sldId id="402" r:id="rId125"/>
    <p:sldId id="403" r:id="rId126"/>
    <p:sldId id="404" r:id="rId127"/>
    <p:sldId id="405" r:id="rId128"/>
    <p:sldId id="406" r:id="rId129"/>
  </p:sldIdLst>
  <p:sldSz cx="9144000" cy="5143500" type="screen16x9"/>
  <p:notesSz cx="6858000" cy="9144000"/>
  <p:embeddedFontLst>
    <p:embeddedFont>
      <p:font typeface="Fira Sans Extra Condensed Medium" panose="020B0600000101010101" charset="0"/>
      <p:regular r:id="rId131"/>
      <p:bold r:id="rId132"/>
      <p:italic r:id="rId133"/>
      <p:boldItalic r:id="rId134"/>
    </p:embeddedFont>
    <p:embeddedFont>
      <p:font typeface="Roboto Condensed Light" panose="020B0600000101010101" charset="0"/>
      <p:regular r:id="rId135"/>
      <p:bold r:id="rId136"/>
      <p:italic r:id="rId137"/>
      <p:boldItalic r:id="rId138"/>
    </p:embeddedFont>
    <p:embeddedFont>
      <p:font typeface="Squada One" panose="020B0600000101010101" charset="0"/>
      <p:regular r:id="rId139"/>
    </p:embeddedFont>
    <p:embeddedFont>
      <p:font typeface="함초롬돋움" panose="020B0604000101010101" pitchFamily="50" charset="-127"/>
      <p:regular r:id="rId140"/>
      <p:bold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C737DA-4D52-42F5-94FF-A9AA4CFF9EEF}">
  <a:tblStyle styleId="{BBC737DA-4D52-42F5-94FF-A9AA4CFF9E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4.fntdata"/><Relationship Id="rId139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0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font" Target="fonts/font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.fntdata"/><Relationship Id="rId136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390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273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541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648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07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922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600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29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615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0422e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0422e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55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551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861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230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24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921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391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067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681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3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133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001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540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4087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493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7618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073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916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636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8743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325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1733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7993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8593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299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4061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8146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5097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7674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212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7442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0357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121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049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314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4882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4253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714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8590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3425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018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5010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5377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2961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583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257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4285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1819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7374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13445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0259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7145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8260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99805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4965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6443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2740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0154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7333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6673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3164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8093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4348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26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3164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92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7838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2459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1991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2234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2442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907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884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25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2300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8055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42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13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285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516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433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8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28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01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JP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2.png"/><Relationship Id="rId4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2.png"/><Relationship Id="rId4" Type="http://schemas.openxmlformats.org/officeDocument/2006/relationships/image" Target="../media/image1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JP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김경수</a:t>
            </a:r>
            <a:r>
              <a:rPr lang="en-US" altLang="ko-KR" dirty="0"/>
              <a:t>, </a:t>
            </a:r>
            <a:r>
              <a:rPr lang="ko-KR" altLang="en-US" dirty="0"/>
              <a:t>김도현</a:t>
            </a:r>
            <a:r>
              <a:rPr lang="en-US" altLang="ko-KR" dirty="0"/>
              <a:t>, </a:t>
            </a:r>
            <a:r>
              <a:rPr lang="ko-KR" altLang="en-US" dirty="0"/>
              <a:t>김선진</a:t>
            </a:r>
            <a:r>
              <a:rPr lang="en-US" altLang="ko-KR" dirty="0"/>
              <a:t>, </a:t>
            </a:r>
            <a:r>
              <a:rPr lang="ko-KR" altLang="en-US" dirty="0" err="1"/>
              <a:t>이다빈</a:t>
            </a:r>
            <a:r>
              <a:rPr lang="en-US" altLang="ko-KR" dirty="0"/>
              <a:t>, </a:t>
            </a:r>
            <a:r>
              <a:rPr lang="ko-KR" altLang="en-US" dirty="0" err="1"/>
              <a:t>조민경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A</a:t>
            </a:r>
            <a:r>
              <a:rPr lang="ko-KR" altLang="en-US" dirty="0">
                <a:solidFill>
                  <a:srgbClr val="434343"/>
                </a:solidFill>
              </a:rPr>
              <a:t>팀 </a:t>
            </a:r>
            <a:r>
              <a:rPr lang="en-US" altLang="ko-KR" dirty="0">
                <a:solidFill>
                  <a:srgbClr val="434343"/>
                </a:solidFill>
              </a:rPr>
              <a:t>3</a:t>
            </a:r>
            <a:r>
              <a:rPr lang="ko-KR" altLang="en-US" dirty="0">
                <a:solidFill>
                  <a:srgbClr val="434343"/>
                </a:solidFill>
              </a:rPr>
              <a:t>주차</a:t>
            </a:r>
            <a:br>
              <a:rPr lang="en-US" altLang="ko-KR" dirty="0">
                <a:solidFill>
                  <a:srgbClr val="434343"/>
                </a:solidFill>
              </a:rPr>
            </a:br>
            <a:r>
              <a:rPr lang="en-US" altLang="ko-KR" dirty="0">
                <a:solidFill>
                  <a:srgbClr val="434343"/>
                </a:solidFill>
              </a:rPr>
              <a:t>5</a:t>
            </a:r>
            <a:r>
              <a:rPr lang="ko-KR" altLang="en-US" dirty="0">
                <a:solidFill>
                  <a:srgbClr val="434343"/>
                </a:solidFill>
              </a:rPr>
              <a:t>장</a:t>
            </a:r>
            <a:r>
              <a:rPr lang="en-US" altLang="ko-KR" dirty="0">
                <a:solidFill>
                  <a:srgbClr val="434343"/>
                </a:solidFill>
              </a:rPr>
              <a:t>, 6</a:t>
            </a:r>
            <a:r>
              <a:rPr lang="ko-KR" altLang="en-US" dirty="0">
                <a:solidFill>
                  <a:srgbClr val="434343"/>
                </a:solidFill>
              </a:rPr>
              <a:t>장 </a:t>
            </a:r>
            <a:r>
              <a:rPr lang="en-US" altLang="ko-KR" dirty="0">
                <a:solidFill>
                  <a:srgbClr val="434343"/>
                </a:solidFill>
              </a:rPr>
              <a:t>PPT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0ADCE-CEAC-4F84-A01B-933533F2E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" y="329603"/>
            <a:ext cx="5214300" cy="946200"/>
          </a:xfrm>
        </p:spPr>
        <p:txBody>
          <a:bodyPr/>
          <a:lstStyle/>
          <a:p>
            <a:pPr algn="l"/>
            <a:r>
              <a:rPr lang="en-US" altLang="ko-KR" sz="2000" dirty="0"/>
              <a:t>3.</a:t>
            </a:r>
            <a:r>
              <a:rPr lang="ko-KR" altLang="en-US" sz="2000" dirty="0"/>
              <a:t>데이터 </a:t>
            </a:r>
            <a:r>
              <a:rPr lang="ko-KR" altLang="en-US" sz="2000" dirty="0" err="1"/>
              <a:t>전처리</a:t>
            </a:r>
            <a:endParaRPr lang="ko-KR" altLang="en-US" sz="20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23CB83-2066-4FA4-9CA6-A36E48FE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51" y="1275803"/>
            <a:ext cx="5288356" cy="3314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9FB2-07DD-4EEB-A312-6D4C4259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142" y="1663260"/>
            <a:ext cx="3587858" cy="7874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B89727D-42E0-46CC-A523-7FF93768A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996" y="2995146"/>
            <a:ext cx="3232150" cy="10731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EA36EFE-8D0A-4BDC-8DF1-A3E75393E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0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99"/>
    </mc:Choice>
    <mc:Fallback xmlns="">
      <p:transition spd="slow" advTm="115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369" x="41275" y="1992313"/>
          <p14:tracePt t="31380" x="55563" y="1992313"/>
          <p14:tracePt t="31458" x="61913" y="1992313"/>
          <p14:tracePt t="31469" x="68263" y="1992313"/>
          <p14:tracePt t="31503" x="74613" y="1992313"/>
          <p14:tracePt t="31526" x="82550" y="1992313"/>
          <p14:tracePt t="31537" x="88900" y="2000250"/>
          <p14:tracePt t="31560" x="95250" y="2000250"/>
          <p14:tracePt t="31571" x="103188" y="2000250"/>
          <p14:tracePt t="31583" x="109538" y="2000250"/>
          <p14:tracePt t="31593" x="130175" y="2000250"/>
          <p14:tracePt t="31605" x="136525" y="2000250"/>
          <p14:tracePt t="31616" x="144463" y="2000250"/>
          <p14:tracePt t="31627" x="157163" y="2006600"/>
          <p14:tracePt t="31639" x="184150" y="2012950"/>
          <p14:tracePt t="31650" x="204788" y="2012950"/>
          <p14:tracePt t="31661" x="239713" y="2033588"/>
          <p14:tracePt t="31672" x="266700" y="2041525"/>
          <p14:tracePt t="31684" x="280988" y="2047875"/>
          <p14:tracePt t="31706" x="280988" y="2054225"/>
          <p14:tracePt t="31717" x="280988" y="2062163"/>
          <p14:tracePt t="32302" x="266700" y="2062163"/>
          <p14:tracePt t="32313" x="254000" y="2068513"/>
          <p14:tracePt t="32325" x="246063" y="2074863"/>
          <p14:tracePt t="32336" x="239713" y="2074863"/>
          <p14:tracePt t="32348" x="239713" y="2095500"/>
          <p14:tracePt t="32358" x="239713" y="2116138"/>
          <p14:tracePt t="32369" x="254000" y="2143125"/>
          <p14:tracePt t="32381" x="280988" y="2151063"/>
          <p14:tracePt t="32392" x="301625" y="2151063"/>
          <p14:tracePt t="32403" x="314325" y="2143125"/>
          <p14:tracePt t="32419" x="314325" y="2109788"/>
          <p14:tracePt t="32426" x="314325" y="2089150"/>
          <p14:tracePt t="32437" x="314325" y="2047875"/>
          <p14:tracePt t="32450" x="314325" y="1965325"/>
          <p14:tracePt t="32460" x="314325" y="1843088"/>
          <p14:tracePt t="32471" x="314325" y="1787525"/>
          <p14:tracePt t="32764" x="314325" y="1801813"/>
          <p14:tracePt t="32776" x="334963" y="1924050"/>
          <p14:tracePt t="32786" x="355600" y="2047875"/>
          <p14:tracePt t="32798" x="404813" y="2074863"/>
          <p14:tracePt t="32809" x="473075" y="2074863"/>
          <p14:tracePt t="32820" x="561975" y="2089150"/>
          <p14:tracePt t="32831" x="603250" y="2089150"/>
          <p14:tracePt t="32842" x="630238" y="2089150"/>
          <p14:tracePt t="32854" x="665163" y="2089150"/>
          <p14:tracePt t="32867" x="684213" y="2089150"/>
          <p14:tracePt t="32876" x="712788" y="2089150"/>
          <p14:tracePt t="32887" x="766763" y="2074863"/>
          <p14:tracePt t="32900" x="801688" y="2068513"/>
          <p14:tracePt t="32910" x="911225" y="2047875"/>
          <p14:tracePt t="32921" x="1027113" y="2020888"/>
          <p14:tracePt t="32933" x="1123950" y="2000250"/>
          <p14:tracePt t="32944" x="1192213" y="1979613"/>
          <p14:tracePt t="32955" x="1254125" y="1952625"/>
          <p14:tracePt t="32967" x="1314450" y="1917700"/>
          <p14:tracePt t="32977" x="1376363" y="1897063"/>
          <p14:tracePt t="32988" x="1431925" y="1882775"/>
          <p14:tracePt t="32999" x="1493838" y="1862138"/>
          <p14:tracePt t="33010" x="1527175" y="1849438"/>
          <p14:tracePt t="33022" x="1595438" y="1828800"/>
          <p14:tracePt t="33032" x="1677988" y="1822450"/>
          <p14:tracePt t="33044" x="1766888" y="1801813"/>
          <p14:tracePt t="33055" x="1863725" y="1781175"/>
          <p14:tracePt t="33068" x="1965325" y="1746250"/>
          <p14:tracePt t="33078" x="2047875" y="1712913"/>
          <p14:tracePt t="33089" x="2151063" y="1692275"/>
          <p14:tracePt t="33102" x="2219325" y="1677988"/>
          <p14:tracePt t="33112" x="2287588" y="1671638"/>
          <p14:tracePt t="33123" x="2349500" y="1651000"/>
          <p14:tracePt t="33136" x="2370138" y="1651000"/>
          <p14:tracePt t="33147" x="2438400" y="1643063"/>
          <p14:tracePt t="33157" x="2493963" y="1643063"/>
          <p14:tracePt t="33170" x="2562225" y="1643063"/>
          <p14:tracePt t="33182" x="2643188" y="1643063"/>
          <p14:tracePt t="33191" x="2725738" y="1643063"/>
          <p14:tracePt t="33202" x="2794000" y="1643063"/>
          <p14:tracePt t="33214" x="2849563" y="1643063"/>
          <p14:tracePt t="33225" x="2917825" y="1643063"/>
          <p14:tracePt t="33236" x="2959100" y="1643063"/>
          <p14:tracePt t="33248" x="2986088" y="1643063"/>
          <p14:tracePt t="33259" x="3013075" y="1643063"/>
          <p14:tracePt t="33272" x="3027363" y="1643063"/>
          <p14:tracePt t="33281" x="3048000" y="1643063"/>
          <p14:tracePt t="33292" x="3054350" y="1643063"/>
          <p14:tracePt t="33304" x="3062288" y="1636713"/>
          <p14:tracePt t="33562" x="3068638" y="1636713"/>
          <p14:tracePt t="33619" x="3074988" y="1630363"/>
          <p14:tracePt t="33652" x="3082925" y="1630363"/>
          <p14:tracePt t="33675" x="3095625" y="1630363"/>
          <p14:tracePt t="33686" x="3116263" y="1622425"/>
          <p14:tracePt t="33699" x="3151188" y="1622425"/>
          <p14:tracePt t="33708" x="3192463" y="1622425"/>
          <p14:tracePt t="33720" x="3219450" y="1622425"/>
          <p14:tracePt t="33732" x="3246438" y="1622425"/>
          <p14:tracePt t="33979" x="3232150" y="1622425"/>
          <p14:tracePt t="33990" x="3219450" y="1622425"/>
          <p14:tracePt t="34001" x="3205163" y="1622425"/>
          <p14:tracePt t="34013" x="3192463" y="1622425"/>
          <p14:tracePt t="34034" x="3178175" y="1622425"/>
          <p14:tracePt t="34046" x="3163888" y="1622425"/>
          <p14:tracePt t="34068" x="3157538" y="1622425"/>
          <p14:tracePt t="34102" x="3151188" y="1622425"/>
          <p14:tracePt t="34114" x="3143250" y="1622425"/>
          <p14:tracePt t="34125" x="3136900" y="1622425"/>
          <p14:tracePt t="34148" x="3130550" y="1622425"/>
          <p14:tracePt t="34158" x="3122613" y="1622425"/>
          <p14:tracePt t="34169" x="3109913" y="1622425"/>
          <p14:tracePt t="34192" x="3095625" y="1622425"/>
          <p14:tracePt t="34272" x="3089275" y="1616075"/>
          <p14:tracePt t="34372" x="3095625" y="1616075"/>
          <p14:tracePt t="34429" x="3103563" y="1616075"/>
          <p14:tracePt t="34473" x="3109913" y="1616075"/>
          <p14:tracePt t="34485" x="3116263" y="1616075"/>
          <p14:tracePt t="34496" x="3122613" y="1609725"/>
          <p14:tracePt t="34507" x="3130550" y="1609725"/>
          <p14:tracePt t="34518" x="3151188" y="1609725"/>
          <p14:tracePt t="34543" x="3213100" y="1603375"/>
          <p14:tracePt t="34552" x="3225800" y="1603375"/>
          <p14:tracePt t="34575" x="3267075" y="1603375"/>
          <p14:tracePt t="34586" x="3308350" y="1603375"/>
          <p14:tracePt t="34598" x="3322638" y="1603375"/>
          <p14:tracePt t="34609" x="3355975" y="1603375"/>
          <p14:tracePt t="34619" x="3397250" y="1603375"/>
          <p14:tracePt t="34633" x="3432175" y="1603375"/>
          <p14:tracePt t="34642" x="3438525" y="1603375"/>
          <p14:tracePt t="34654" x="3444875" y="1603375"/>
          <p14:tracePt t="34666" x="3452813" y="1603375"/>
          <p14:tracePt t="34676" x="3459163" y="1603375"/>
          <p14:tracePt t="34755" x="3465513" y="1603375"/>
          <p14:tracePt t="34778" x="3473450" y="1603375"/>
          <p14:tracePt t="34789" x="3479800" y="1603375"/>
          <p14:tracePt t="34833" x="3486150" y="1603375"/>
          <p14:tracePt t="34845" x="3500438" y="1603375"/>
          <p14:tracePt t="34856" x="3506788" y="1603375"/>
          <p14:tracePt t="34867" x="3541713" y="1603375"/>
          <p14:tracePt t="34879" x="3595688" y="1603375"/>
          <p14:tracePt t="34890" x="3671888" y="1616075"/>
          <p14:tracePt t="34901" x="3725863" y="1622425"/>
          <p14:tracePt t="34913" x="3767138" y="1622425"/>
          <p14:tracePt t="34924" x="3808413" y="1622425"/>
          <p14:tracePt t="34935" x="3835400" y="1622425"/>
          <p14:tracePt t="34957" x="3841750" y="1622425"/>
          <p14:tracePt t="34968" x="3849688" y="1622425"/>
          <p14:tracePt t="35014" x="3856038" y="1622425"/>
          <p14:tracePt t="35036" x="3862388" y="1622425"/>
          <p14:tracePt t="35092" x="3870325" y="1622425"/>
          <p14:tracePt t="35104" x="3876675" y="1622425"/>
          <p14:tracePt t="35126" x="3883025" y="1622425"/>
          <p14:tracePt t="35148" x="3890963" y="1622425"/>
          <p14:tracePt t="35284" x="3897313" y="1622425"/>
          <p14:tracePt t="35543" x="3903663" y="1622425"/>
          <p14:tracePt t="35565" x="3911600" y="1603375"/>
          <p14:tracePt t="35576" x="3932238" y="1595438"/>
          <p14:tracePt t="35587" x="3944938" y="1582738"/>
          <p14:tracePt t="35598" x="3959225" y="1574800"/>
          <p14:tracePt t="35609" x="3971925" y="1574800"/>
          <p14:tracePt t="35633" x="3971925" y="1568450"/>
          <p14:tracePt t="35643" x="3979863" y="1568450"/>
          <p14:tracePt t="36106" x="3965575" y="1568450"/>
          <p14:tracePt t="36116" x="3965575" y="1574800"/>
          <p14:tracePt t="36139" x="3959225" y="1574800"/>
          <p14:tracePt t="36161" x="3959225" y="1582738"/>
          <p14:tracePt t="36172" x="3952875" y="1582738"/>
          <p14:tracePt t="36469" x="3952875" y="1589088"/>
          <p14:tracePt t="36499" x="3952875" y="1595438"/>
          <p14:tracePt t="36521" x="3952875" y="1603375"/>
          <p14:tracePt t="36556" x="3959225" y="1603375"/>
          <p14:tracePt t="36566" x="3965575" y="1616075"/>
          <p14:tracePt t="36592" x="4006850" y="1651000"/>
          <p14:tracePt t="36599" x="4021138" y="1657350"/>
          <p14:tracePt t="36611" x="4033838" y="1663700"/>
          <p14:tracePt t="36623" x="4048125" y="1663700"/>
          <p14:tracePt t="36634" x="4068763" y="1663700"/>
          <p14:tracePt t="36814" x="4062413" y="1663700"/>
          <p14:tracePt t="36825" x="4048125" y="1663700"/>
          <p14:tracePt t="36836" x="4027488" y="1663700"/>
          <p14:tracePt t="36848" x="4013200" y="1663700"/>
          <p14:tracePt t="36859" x="4000500" y="1663700"/>
          <p14:tracePt t="36870" x="3986213" y="1663700"/>
          <p14:tracePt t="36882" x="3965575" y="1663700"/>
          <p14:tracePt t="36892" x="3944938" y="1663700"/>
          <p14:tracePt t="36904" x="3917950" y="1663700"/>
          <p14:tracePt t="36916" x="3876675" y="1663700"/>
          <p14:tracePt t="36926" x="3814763" y="1663700"/>
          <p14:tracePt t="36937" x="3746500" y="1663700"/>
          <p14:tracePt t="36949" x="3678238" y="1663700"/>
          <p14:tracePt t="36960" x="3609975" y="1663700"/>
          <p14:tracePt t="36971" x="3554413" y="1663700"/>
          <p14:tracePt t="36982" x="3513138" y="1663700"/>
          <p14:tracePt t="36994" x="3473450" y="1663700"/>
          <p14:tracePt t="37005" x="3411538" y="1663700"/>
          <p14:tracePt t="37016" x="3390900" y="1663700"/>
          <p14:tracePt t="37027" x="3343275" y="1663700"/>
          <p14:tracePt t="37039" x="3287713" y="1663700"/>
          <p14:tracePt t="37049" x="3225800" y="1663700"/>
          <p14:tracePt t="37061" x="3198813" y="1663700"/>
          <p14:tracePt t="37072" x="3163888" y="1663700"/>
          <p14:tracePt t="37083" x="3151188" y="1663700"/>
          <p14:tracePt t="37095" x="3136900" y="1663700"/>
          <p14:tracePt t="37106" x="3109913" y="1663700"/>
          <p14:tracePt t="37117" x="3074988" y="1657350"/>
          <p14:tracePt t="37140" x="3033713" y="1657350"/>
          <p14:tracePt t="37151" x="3006725" y="1657350"/>
          <p14:tracePt t="37163" x="2973388" y="1657350"/>
          <p14:tracePt t="37174" x="2944813" y="1657350"/>
          <p14:tracePt t="37199" x="2863850" y="1657350"/>
          <p14:tracePt t="37207" x="2814638" y="1657350"/>
          <p14:tracePt t="37218" x="2760663" y="1657350"/>
          <p14:tracePt t="37233" x="2692400" y="1671638"/>
          <p14:tracePt t="37241" x="2663825" y="1671638"/>
          <p14:tracePt t="37252" x="2622550" y="1677988"/>
          <p14:tracePt t="37266" x="2595563" y="1684338"/>
          <p14:tracePt t="37275" x="2589213" y="1684338"/>
          <p14:tracePt t="37432" x="2595563" y="1684338"/>
          <p14:tracePt t="37478" x="2603500" y="1684338"/>
          <p14:tracePt t="37489" x="2616200" y="1684338"/>
          <p14:tracePt t="37500" x="2651125" y="1684338"/>
          <p14:tracePt t="37512" x="2678113" y="1684338"/>
          <p14:tracePt t="37522" x="2713038" y="1692275"/>
          <p14:tracePt t="37533" x="2740025" y="1692275"/>
          <p14:tracePt t="37546" x="2781300" y="1704975"/>
          <p14:tracePt t="37556" x="2835275" y="1704975"/>
          <p14:tracePt t="37567" x="2911475" y="1712913"/>
          <p14:tracePt t="37579" x="2932113" y="1712913"/>
          <p14:tracePt t="37590" x="2992438" y="1712913"/>
          <p14:tracePt t="37601" x="3074988" y="1712913"/>
          <p14:tracePt t="37612" x="3143250" y="1712913"/>
          <p14:tracePt t="37624" x="3198813" y="1712913"/>
          <p14:tracePt t="37635" x="3232150" y="1712913"/>
          <p14:tracePt t="37646" x="3246438" y="1712913"/>
          <p14:tracePt t="37702" x="3252788" y="1712913"/>
          <p14:tracePt t="37724" x="3260725" y="1712913"/>
          <p14:tracePt t="37736" x="3267075" y="1712913"/>
          <p14:tracePt t="37747" x="3273425" y="1712913"/>
          <p14:tracePt t="37759" x="3287713" y="1712913"/>
          <p14:tracePt t="37770" x="3294063" y="1712913"/>
          <p14:tracePt t="37861" x="3287713" y="1712913"/>
          <p14:tracePt t="37939" x="3281363" y="1712913"/>
          <p14:tracePt t="37950" x="3273425" y="1712913"/>
          <p14:tracePt t="37973" x="3267075" y="1712913"/>
          <p14:tracePt t="37983" x="3260725" y="1719263"/>
          <p14:tracePt t="37995" x="3252788" y="1719263"/>
          <p14:tracePt t="38006" x="3232150" y="1719263"/>
          <p14:tracePt t="38017" x="3213100" y="1719263"/>
          <p14:tracePt t="38029" x="3192463" y="1719263"/>
          <p14:tracePt t="38040" x="3178175" y="1719263"/>
          <p14:tracePt t="38051" x="3136900" y="1719263"/>
          <p14:tracePt t="38062" x="3103563" y="1719263"/>
          <p14:tracePt t="38074" x="3082925" y="1712913"/>
          <p14:tracePt t="38085" x="3068638" y="1712913"/>
          <p14:tracePt t="38096" x="3054350" y="1712913"/>
          <p14:tracePt t="38107" x="3027363" y="1712913"/>
          <p14:tracePt t="38119" x="2973388" y="1712913"/>
          <p14:tracePt t="38133" x="2890838" y="1712913"/>
          <p14:tracePt t="38141" x="2822575" y="1698625"/>
          <p14:tracePt t="38152" x="2740025" y="1698625"/>
          <p14:tracePt t="38165" x="2725738" y="1698625"/>
          <p14:tracePt t="38175" x="2713038" y="1698625"/>
          <p14:tracePt t="38254" x="2713038" y="1692275"/>
          <p14:tracePt t="38276" x="2719388" y="1692275"/>
          <p14:tracePt t="38287" x="2746375" y="1684338"/>
          <p14:tracePt t="38298" x="2767013" y="1684338"/>
          <p14:tracePt t="38309" x="2781300" y="1677988"/>
          <p14:tracePt t="38332" x="2794000" y="1677988"/>
          <p14:tracePt t="38345" x="2814638" y="1671638"/>
          <p14:tracePt t="38349" x="2822575" y="1671638"/>
          <p14:tracePt t="38377" x="2828925" y="1671638"/>
          <p14:tracePt t="38389" x="2835275" y="1671638"/>
          <p14:tracePt t="38479" x="2835275" y="1663700"/>
          <p14:tracePt t="38490" x="2849563" y="1663700"/>
          <p14:tracePt t="38513" x="2855913" y="1663700"/>
          <p14:tracePt t="38524" x="2870200" y="1663700"/>
          <p14:tracePt t="38535" x="2890838" y="1663700"/>
          <p14:tracePt t="38547" x="2903538" y="1663700"/>
          <p14:tracePt t="38557" x="2924175" y="1663700"/>
          <p14:tracePt t="38569" x="2938463" y="1663700"/>
          <p14:tracePt t="38581" x="2944813" y="1663700"/>
          <p14:tracePt t="38591" x="2952750" y="1663700"/>
          <p14:tracePt t="38602" x="2973388" y="1663700"/>
          <p14:tracePt t="38638" x="3122613" y="1663700"/>
          <p14:tracePt t="38647" x="3143250" y="1663700"/>
          <p14:tracePt t="38659" x="3157538" y="1663700"/>
          <p14:tracePt t="38670" x="3213100" y="1663700"/>
          <p14:tracePt t="38682" x="3240088" y="1663700"/>
          <p14:tracePt t="38693" x="3260725" y="1663700"/>
          <p14:tracePt t="38704" x="3281363" y="1663700"/>
          <p14:tracePt t="38715" x="3294063" y="1663700"/>
          <p14:tracePt t="38749" x="3322638" y="1663700"/>
          <p14:tracePt t="38752" x="3355975" y="1663700"/>
          <p14:tracePt t="38771" x="3370263" y="1663700"/>
          <p14:tracePt t="38782" x="3382963" y="1663700"/>
          <p14:tracePt t="38805" x="3390900" y="1663700"/>
          <p14:tracePt t="38828" x="3397250" y="1663700"/>
          <p14:tracePt t="38884" x="3403600" y="1663700"/>
          <p14:tracePt t="38906" x="3411538" y="1663700"/>
          <p14:tracePt t="38940" x="3417888" y="1663700"/>
          <p14:tracePt t="38963" x="3432175" y="1663700"/>
          <p14:tracePt t="38974" x="3438525" y="1663700"/>
          <p14:tracePt t="38985" x="3444875" y="1663700"/>
          <p14:tracePt t="38997" x="3452813" y="1663700"/>
          <p14:tracePt t="39064" x="3459163" y="1663700"/>
          <p14:tracePt t="39211" x="3452813" y="1663700"/>
          <p14:tracePt t="39221" x="3432175" y="1663700"/>
          <p14:tracePt t="39232" x="3417888" y="1663700"/>
          <p14:tracePt t="39244" x="3403600" y="1663700"/>
          <p14:tracePt t="39255" x="3382963" y="1663700"/>
          <p14:tracePt t="39266" x="3362325" y="1663700"/>
          <p14:tracePt t="39277" x="3328988" y="1663700"/>
          <p14:tracePt t="39288" x="3302000" y="1663700"/>
          <p14:tracePt t="39300" x="3267075" y="1663700"/>
          <p14:tracePt t="39311" x="3240088" y="1663700"/>
          <p14:tracePt t="39322" x="3213100" y="1663700"/>
          <p14:tracePt t="39334" x="3205163" y="1663700"/>
          <p14:tracePt t="39345" x="3198813" y="1663700"/>
          <p14:tracePt t="39367" x="3184525" y="1663700"/>
          <p14:tracePt t="39379" x="3178175" y="1663700"/>
          <p14:tracePt t="39390" x="3157538" y="1671638"/>
          <p14:tracePt t="39401" x="3136900" y="1671638"/>
          <p14:tracePt t="39415" x="3116263" y="1671638"/>
          <p14:tracePt t="39424" x="3089275" y="1671638"/>
          <p14:tracePt t="39434" x="3068638" y="1671638"/>
          <p14:tracePt t="39448" x="3054350" y="1671638"/>
          <p14:tracePt t="39458" x="3048000" y="1671638"/>
          <p14:tracePt t="39480" x="3041650" y="1671638"/>
          <p14:tracePt t="39491" x="3033713" y="1671638"/>
          <p14:tracePt t="39671" x="3048000" y="1671638"/>
          <p14:tracePt t="39682" x="3068638" y="1671638"/>
          <p14:tracePt t="39694" x="3095625" y="1671638"/>
          <p14:tracePt t="39706" x="3109913" y="1671638"/>
          <p14:tracePt t="39716" x="3151188" y="1671638"/>
          <p14:tracePt t="39728" x="3192463" y="1671638"/>
          <p14:tracePt t="39738" x="3225800" y="1671638"/>
          <p14:tracePt t="39749" x="3246438" y="1671638"/>
          <p14:tracePt t="39761" x="3267075" y="1671638"/>
          <p14:tracePt t="39772" x="3287713" y="1671638"/>
          <p14:tracePt t="39784" x="3302000" y="1671638"/>
          <p14:tracePt t="39795" x="3308350" y="1671638"/>
          <p14:tracePt t="39806" x="3322638" y="1671638"/>
          <p14:tracePt t="39817" x="3328988" y="1671638"/>
          <p14:tracePt t="39829" x="3349625" y="1671638"/>
          <p14:tracePt t="39840" x="3370263" y="1671638"/>
          <p14:tracePt t="39851" x="3382963" y="1671638"/>
          <p14:tracePt t="39864" x="3390900" y="1671638"/>
          <p14:tracePt t="39874" x="3397250" y="1671638"/>
          <p14:tracePt t="39897" x="3411538" y="1671638"/>
          <p14:tracePt t="39908" x="3432175" y="1671638"/>
          <p14:tracePt t="39919" x="3459163" y="1671638"/>
          <p14:tracePt t="39932" x="3479800" y="1671638"/>
          <p14:tracePt t="39941" x="3486150" y="1671638"/>
          <p14:tracePt t="39952" x="3500438" y="1671638"/>
          <p14:tracePt t="39975" x="3506788" y="1671638"/>
          <p14:tracePt t="39986" x="3513138" y="1671638"/>
          <p14:tracePt t="39997" x="3521075" y="1671638"/>
          <p14:tracePt t="40009" x="3527425" y="1671638"/>
          <p14:tracePt t="40043" x="3533775" y="1671638"/>
          <p14:tracePt t="40065" x="3541713" y="1671638"/>
          <p14:tracePt t="40538" x="3541713" y="1663700"/>
          <p14:tracePt t="40549" x="3541713" y="1636713"/>
          <p14:tracePt t="40560" x="3541713" y="1595438"/>
          <p14:tracePt t="40571" x="3548063" y="1473200"/>
          <p14:tracePt t="40582" x="3589338" y="1254125"/>
          <p14:tracePt t="40594" x="3602038" y="1184275"/>
          <p14:tracePt t="40605" x="3630613" y="952500"/>
          <p14:tracePt t="40616" x="3643313" y="609600"/>
          <p14:tracePt t="40628" x="3643313" y="219075"/>
          <p14:tracePt t="62915" x="8986838" y="2198688"/>
          <p14:tracePt t="62924" x="8869363" y="2252663"/>
          <p14:tracePt t="62936" x="8747125" y="2308225"/>
          <p14:tracePt t="62947" x="8629650" y="2355850"/>
          <p14:tracePt t="62958" x="8582025" y="2362200"/>
          <p14:tracePt t="62970" x="8499475" y="2390775"/>
          <p14:tracePt t="62981" x="8424863" y="2411413"/>
          <p14:tracePt t="62992" x="8369300" y="2417763"/>
          <p14:tracePt t="63003" x="8308975" y="2438400"/>
          <p14:tracePt t="63015" x="8253413" y="2444750"/>
          <p14:tracePt t="63026" x="8170863" y="2465388"/>
          <p14:tracePt t="63040" x="8075613" y="2465388"/>
          <p14:tracePt t="63049" x="7951788" y="2479675"/>
          <p14:tracePt t="63060" x="7829550" y="2479675"/>
          <p14:tracePt t="63073" x="7780338" y="2479675"/>
          <p14:tracePt t="63082" x="7664450" y="2479675"/>
          <p14:tracePt t="63094" x="7540625" y="2479675"/>
          <p14:tracePt t="63107" x="7431088" y="2471738"/>
          <p14:tracePt t="63116" x="7321550" y="2471738"/>
          <p14:tracePt t="63127" x="7212013" y="2471738"/>
          <p14:tracePt t="63140" x="7116763" y="2471738"/>
          <p14:tracePt t="63150" x="7061200" y="2471738"/>
          <p14:tracePt t="63161" x="7000875" y="2471738"/>
          <p14:tracePt t="63173" x="6972300" y="2471738"/>
          <p14:tracePt t="63184" x="6959600" y="2471738"/>
          <p14:tracePt t="63195" x="6931025" y="2471738"/>
          <p14:tracePt t="63207" x="6877050" y="2486025"/>
          <p14:tracePt t="63218" x="6829425" y="2492375"/>
          <p14:tracePt t="63229" x="6773863" y="2506663"/>
          <p14:tracePt t="63239" x="6711950" y="2513013"/>
          <p14:tracePt t="63251" x="6643688" y="2513013"/>
          <p14:tracePt t="63262" x="6575425" y="2513013"/>
          <p14:tracePt t="63274" x="6507163" y="2513013"/>
          <p14:tracePt t="63285" x="6424613" y="2513013"/>
          <p14:tracePt t="63296" x="6383338" y="2513013"/>
          <p14:tracePt t="63307" x="6300788" y="2513013"/>
          <p14:tracePt t="63320" x="6232525" y="2513013"/>
          <p14:tracePt t="63330" x="6199188" y="2513013"/>
          <p14:tracePt t="63341" x="6178550" y="2513013"/>
          <p14:tracePt t="63353" x="6164263" y="2513013"/>
          <p14:tracePt t="63364" x="6143625" y="2513013"/>
          <p14:tracePt t="63375" x="6110288" y="2513013"/>
          <p14:tracePt t="63387" x="6089650" y="2513013"/>
          <p14:tracePt t="63398" x="6061075" y="2513013"/>
          <p14:tracePt t="63408" x="6048375" y="2513013"/>
          <p14:tracePt t="63476" x="6069013" y="2513013"/>
          <p14:tracePt t="63489" x="6096000" y="2513013"/>
          <p14:tracePt t="63499" x="6130925" y="2513013"/>
          <p14:tracePt t="63533" x="6151563" y="2513013"/>
          <p14:tracePt t="63546" x="6246813" y="2513013"/>
          <p14:tracePt t="63567" x="6261100" y="2513013"/>
          <p14:tracePt t="63622" x="6253163" y="2513013"/>
          <p14:tracePt t="63635" x="6219825" y="2513013"/>
          <p14:tracePt t="63646" x="6170613" y="2513013"/>
          <p14:tracePt t="63656" x="6151563" y="2513013"/>
          <p14:tracePt t="63668" x="6081713" y="2513013"/>
          <p14:tracePt t="63679" x="6013450" y="2513013"/>
          <p14:tracePt t="63689" x="5972175" y="2513013"/>
          <p14:tracePt t="63701" x="5959475" y="2513013"/>
          <p14:tracePt t="63791" x="5986463" y="2513013"/>
          <p14:tracePt t="63803" x="6040438" y="2513013"/>
          <p14:tracePt t="63814" x="6110288" y="2513013"/>
          <p14:tracePt t="63825" x="6191250" y="2513013"/>
          <p14:tracePt t="63837" x="6273800" y="2513013"/>
          <p14:tracePt t="63848" x="6315075" y="2513013"/>
          <p14:tracePt t="63859" x="6329363" y="2513013"/>
          <p14:tracePt t="63961" x="6261100" y="2513013"/>
          <p14:tracePt t="63972" x="6178550" y="2513013"/>
          <p14:tracePt t="63983" x="6061075" y="2513013"/>
          <p14:tracePt t="63994" x="6013450" y="2513013"/>
          <p14:tracePt t="64005" x="5891213" y="2513013"/>
          <p14:tracePt t="64016" x="5767388" y="2500313"/>
          <p14:tracePt t="64028" x="5699125" y="2500313"/>
          <p14:tracePt t="64040" x="5678488" y="2492375"/>
          <p14:tracePt t="64106" x="5684838" y="2492375"/>
          <p14:tracePt t="64118" x="5726113" y="2492375"/>
          <p14:tracePt t="64129" x="5808663" y="2492375"/>
          <p14:tracePt t="64139" x="5945188" y="2500313"/>
          <p14:tracePt t="64151" x="6096000" y="2506663"/>
          <p14:tracePt t="64163" x="6219825" y="2520950"/>
          <p14:tracePt t="64174" x="6329363" y="2533650"/>
          <p14:tracePt t="64186" x="6410325" y="2533650"/>
          <p14:tracePt t="64196" x="6451600" y="2533650"/>
          <p14:tracePt t="64208" x="6465888" y="2533650"/>
          <p14:tracePt t="64219" x="6472238" y="2533650"/>
          <p14:tracePt t="64310" x="6445250" y="2533650"/>
          <p14:tracePt t="64322" x="6403975" y="2541588"/>
          <p14:tracePt t="64331" x="6350000" y="2541588"/>
          <p14:tracePt t="64343" x="6315075" y="2541588"/>
          <p14:tracePt t="64355" x="6240463" y="2541588"/>
          <p14:tracePt t="64365" x="6143625" y="2541588"/>
          <p14:tracePt t="64376" x="6075363" y="2541588"/>
          <p14:tracePt t="64390" x="6034088" y="2541588"/>
          <p14:tracePt t="64399" x="6027738" y="2541588"/>
          <p14:tracePt t="64466" x="6040438" y="2541588"/>
          <p14:tracePt t="64478" x="6061075" y="2541588"/>
          <p14:tracePt t="64489" x="6102350" y="2541588"/>
          <p14:tracePt t="64500" x="6178550" y="2527300"/>
          <p14:tracePt t="64511" x="6273800" y="2527300"/>
          <p14:tracePt t="64521" x="6356350" y="2520950"/>
          <p14:tracePt t="64534" x="6397625" y="2520950"/>
          <p14:tracePt t="64546" x="6430963" y="2520950"/>
          <p14:tracePt t="64624" x="6424613" y="2520950"/>
          <p14:tracePt t="64635" x="6383338" y="2520950"/>
          <p14:tracePt t="64646" x="6294438" y="2520950"/>
          <p14:tracePt t="64658" x="6184900" y="2533650"/>
          <p14:tracePt t="64668" x="6075363" y="2541588"/>
          <p14:tracePt t="64680" x="5980113" y="2541588"/>
          <p14:tracePt t="64691" x="5965825" y="2541588"/>
          <p14:tracePt t="64702" x="5945188" y="2541588"/>
          <p14:tracePt t="64781" x="5965825" y="2541588"/>
          <p14:tracePt t="64793" x="6000750" y="2533650"/>
          <p14:tracePt t="64805" x="6021388" y="2533650"/>
          <p14:tracePt t="64815" x="6096000" y="2520950"/>
          <p14:tracePt t="64826" x="6191250" y="2506663"/>
          <p14:tracePt t="64838" x="6300788" y="2506663"/>
          <p14:tracePt t="64849" x="6356350" y="2506663"/>
          <p14:tracePt t="64860" x="6410325" y="2506663"/>
          <p14:tracePt t="64872" x="6430963" y="2506663"/>
          <p14:tracePt t="64961" x="6424613" y="2506663"/>
          <p14:tracePt t="64973" x="6391275" y="2506663"/>
          <p14:tracePt t="64984" x="6308725" y="2520950"/>
          <p14:tracePt t="64995" x="6170613" y="2520950"/>
          <p14:tracePt t="65006" x="6007100" y="2520950"/>
          <p14:tracePt t="65018" x="5856288" y="2520950"/>
          <p14:tracePt t="65028" x="5773738" y="2513013"/>
          <p14:tracePt t="65041" x="5753100" y="2513013"/>
          <p14:tracePt t="65051" x="5746750" y="2513013"/>
          <p14:tracePt t="65108" x="5767388" y="2500313"/>
          <p14:tracePt t="65119" x="5808663" y="2492375"/>
          <p14:tracePt t="65130" x="5829300" y="2492375"/>
          <p14:tracePt t="65141" x="5891213" y="2486025"/>
          <p14:tracePt t="65153" x="6027738" y="2486025"/>
          <p14:tracePt t="65164" x="6069013" y="2486025"/>
          <p14:tracePt t="65189" x="6184900" y="2486025"/>
          <p14:tracePt t="65198" x="6205538" y="2486025"/>
          <p14:tracePt t="65311" x="6184900" y="2486025"/>
          <p14:tracePt t="65322" x="6151563" y="2492375"/>
          <p14:tracePt t="65333" x="6110288" y="2492375"/>
          <p14:tracePt t="65344" x="6069013" y="2492375"/>
          <p14:tracePt t="65357" x="6013450" y="2492375"/>
          <p14:tracePt t="65366" x="5980113" y="2492375"/>
          <p14:tracePt t="65377" x="5930900" y="2492375"/>
          <p14:tracePt t="65390" x="5911850" y="2492375"/>
          <p14:tracePt t="65400" x="5903913" y="2492375"/>
          <p14:tracePt t="65456" x="5930900" y="2492375"/>
          <p14:tracePt t="65468" x="5980113" y="2492375"/>
          <p14:tracePt t="65479" x="6000750" y="2492375"/>
          <p14:tracePt t="65490" x="6069013" y="2492375"/>
          <p14:tracePt t="65502" x="6110288" y="2492375"/>
          <p14:tracePt t="65513" x="6151563" y="2492375"/>
          <p14:tracePt t="65523" x="6164263" y="2492375"/>
          <p14:tracePt t="65615" x="6151563" y="2492375"/>
          <p14:tracePt t="65625" x="6137275" y="2492375"/>
          <p14:tracePt t="65637" x="6122988" y="2492375"/>
          <p14:tracePt t="65647" x="6075363" y="2492375"/>
          <p14:tracePt t="65659" x="5986463" y="2500313"/>
          <p14:tracePt t="65671" x="5918200" y="2500313"/>
          <p14:tracePt t="65681" x="5849938" y="2513013"/>
          <p14:tracePt t="65693" x="5794375" y="2513013"/>
          <p14:tracePt t="65706" x="5781675" y="2520950"/>
          <p14:tracePt t="65715" x="5773738" y="2520950"/>
          <p14:tracePt t="65726" x="5773738" y="2527300"/>
          <p14:tracePt t="65749" x="5800725" y="2527300"/>
          <p14:tracePt t="65760" x="5862638" y="2527300"/>
          <p14:tracePt t="65771" x="5945188" y="2527300"/>
          <p14:tracePt t="65783" x="6054725" y="2527300"/>
          <p14:tracePt t="65794" x="6164263" y="2527300"/>
          <p14:tracePt t="65806" x="6261100" y="2527300"/>
          <p14:tracePt t="65817" x="6356350" y="2527300"/>
          <p14:tracePt t="65828" x="6376988" y="2527300"/>
          <p14:tracePt t="65839" x="6438900" y="2527300"/>
          <p14:tracePt t="65850" x="6486525" y="2520950"/>
          <p14:tracePt t="65861" x="6507163" y="2513013"/>
          <p14:tracePt t="65872" x="6513513" y="2513013"/>
          <p14:tracePt t="65951" x="6486525" y="2513013"/>
          <p14:tracePt t="65962" x="6438900" y="2513013"/>
          <p14:tracePt t="65987" x="6356350" y="2513013"/>
          <p14:tracePt t="65998" x="6013450" y="2506663"/>
          <p14:tracePt t="66007" x="5965825" y="2506663"/>
          <p14:tracePt t="66019" x="5938838" y="2500313"/>
          <p14:tracePt t="66030" x="5903913" y="2500313"/>
          <p14:tracePt t="66041" x="5897563" y="2500313"/>
          <p14:tracePt t="66098" x="5918200" y="2500313"/>
          <p14:tracePt t="66109" x="5986463" y="2486025"/>
          <p14:tracePt t="66121" x="6069013" y="2486025"/>
          <p14:tracePt t="66132" x="6170613" y="2486025"/>
          <p14:tracePt t="66143" x="6294438" y="2486025"/>
          <p14:tracePt t="66155" x="6376988" y="2486025"/>
          <p14:tracePt t="66165" x="6438900" y="2486025"/>
          <p14:tracePt t="66266" x="6383338" y="2492375"/>
          <p14:tracePt t="66277" x="6315075" y="2506663"/>
          <p14:tracePt t="66289" x="6273800" y="2513013"/>
          <p14:tracePt t="66300" x="6157913" y="2527300"/>
          <p14:tracePt t="66311" x="6034088" y="2533650"/>
          <p14:tracePt t="66322" x="5924550" y="2547938"/>
          <p14:tracePt t="66334" x="5870575" y="2554288"/>
          <p14:tracePt t="66346" x="5862638" y="2554288"/>
          <p14:tracePt t="66379" x="5862638" y="2562225"/>
          <p14:tracePt t="66390" x="5883275" y="2562225"/>
          <p14:tracePt t="66402" x="5897563" y="2562225"/>
          <p14:tracePt t="66413" x="5938838" y="2562225"/>
          <p14:tracePt t="66424" x="6007100" y="2562225"/>
          <p14:tracePt t="66436" x="6061075" y="2562225"/>
          <p14:tracePt t="66446" x="6143625" y="2562225"/>
          <p14:tracePt t="66457" x="6226175" y="2562225"/>
          <p14:tracePt t="66469" x="6294438" y="2562225"/>
          <p14:tracePt t="66480" x="6329363" y="2562225"/>
          <p14:tracePt t="66491" x="6342063" y="2554288"/>
          <p14:tracePt t="66503" x="6350000" y="2554288"/>
          <p14:tracePt t="66571" x="6315075" y="2554288"/>
          <p14:tracePt t="66582" x="6261100" y="2554288"/>
          <p14:tracePt t="66593" x="6151563" y="2554288"/>
          <p14:tracePt t="66605" x="6040438" y="2554288"/>
          <p14:tracePt t="66616" x="5930900" y="2541588"/>
          <p14:tracePt t="66626" x="5829300" y="2533650"/>
          <p14:tracePt t="66639" x="5808663" y="2533650"/>
          <p14:tracePt t="66649" x="5781675" y="2527300"/>
          <p14:tracePt t="66660" x="5767388" y="2527300"/>
          <p14:tracePt t="66739" x="5794375" y="2527300"/>
          <p14:tracePt t="66750" x="5800725" y="2527300"/>
          <p14:tracePt t="66761" x="5856288" y="2513013"/>
          <p14:tracePt t="66773" x="5951538" y="2513013"/>
          <p14:tracePt t="66783" x="6048375" y="2506663"/>
          <p14:tracePt t="66795" x="6157913" y="2506663"/>
          <p14:tracePt t="66806" x="6267450" y="2506663"/>
          <p14:tracePt t="66817" x="6362700" y="2506663"/>
          <p14:tracePt t="66829" x="6430963" y="2506663"/>
          <p14:tracePt t="66840" x="6500813" y="2506663"/>
          <p14:tracePt t="66851" x="6581775" y="2506663"/>
          <p14:tracePt t="66863" x="6691313" y="2506663"/>
          <p14:tracePt t="66873" x="6726238" y="2506663"/>
          <p14:tracePt t="66886" x="6835775" y="2506663"/>
          <p14:tracePt t="66896" x="6972300" y="2492375"/>
          <p14:tracePt t="66907" x="7116763" y="2492375"/>
          <p14:tracePt t="66920" x="7226300" y="2492375"/>
          <p14:tracePt t="66930" x="7350125" y="2492375"/>
          <p14:tracePt t="66941" x="7459663" y="2492375"/>
          <p14:tracePt t="66952" x="7554913" y="2492375"/>
          <p14:tracePt t="66964" x="7637463" y="2492375"/>
          <p14:tracePt t="66975" x="7726363" y="2471738"/>
          <p14:tracePt t="66988" x="7753350" y="2471738"/>
          <p14:tracePt t="66998" x="7842250" y="2465388"/>
          <p14:tracePt t="67008" x="7951788" y="2465388"/>
          <p14:tracePt t="67022" x="8048625" y="2452688"/>
          <p14:tracePt t="67032" x="8158163" y="2452688"/>
          <p14:tracePt t="67042" x="8267700" y="2438400"/>
          <p14:tracePt t="67055" x="8377238" y="2438400"/>
          <p14:tracePt t="67066" x="8472488" y="2432050"/>
          <p14:tracePt t="67076" x="8555038" y="2417763"/>
          <p14:tracePt t="67088" x="8623300" y="2417763"/>
          <p14:tracePt t="67099" x="8650288" y="2411413"/>
          <p14:tracePt t="67110" x="8678863" y="2403475"/>
          <p14:tracePt t="67121" x="8712200" y="2390775"/>
          <p14:tracePt t="67132" x="8732838" y="2376488"/>
          <p14:tracePt t="67144" x="8747125" y="2370138"/>
          <p14:tracePt t="67154" x="8753475" y="2370138"/>
          <p14:tracePt t="67166" x="8774113" y="2362200"/>
          <p14:tracePt t="67178" x="8794750" y="2355850"/>
          <p14:tracePt t="67188" x="8815388" y="2349500"/>
          <p14:tracePt t="67207" x="8821738" y="2349500"/>
          <p14:tracePt t="67211" x="8829675" y="2349500"/>
          <p14:tracePt t="67234" x="8836025" y="2341563"/>
          <p14:tracePt t="67246" x="8842375" y="2341563"/>
          <p14:tracePt t="67256" x="8856663" y="2335213"/>
          <p14:tracePt t="67267" x="8869363" y="2328863"/>
          <p14:tracePt t="67278" x="8890000" y="2322513"/>
          <p14:tracePt t="67291" x="8904288" y="2301875"/>
          <p14:tracePt t="67301" x="8931275" y="2293938"/>
          <p14:tracePt t="67380" x="8939213" y="2293938"/>
          <p14:tracePt t="67403" x="8959850" y="2287588"/>
          <p14:tracePt t="67414" x="8986838" y="2281238"/>
          <p14:tracePt t="67425" x="9028113" y="2281238"/>
          <p14:tracePt t="67437" x="9082088" y="2281238"/>
          <p14:tracePt t="67448" x="9102725" y="2273300"/>
          <p14:tracePt t="67909" x="9034463" y="3246438"/>
          <p14:tracePt t="67921" x="8945563" y="3308350"/>
          <p14:tracePt t="67931" x="8842375" y="3355975"/>
          <p14:tracePt t="67942" x="8747125" y="3397250"/>
          <p14:tracePt t="67955" x="8643938" y="3424238"/>
          <p14:tracePt t="67965" x="8548688" y="3430588"/>
          <p14:tracePt t="67976" x="8439150" y="3430588"/>
          <p14:tracePt t="67988" x="8342313" y="3430588"/>
          <p14:tracePt t="67999" x="8301038" y="3430588"/>
          <p14:tracePt t="68011" x="8191500" y="3430588"/>
          <p14:tracePt t="68022" x="8069263" y="3417888"/>
          <p14:tracePt t="68033" x="7959725" y="3397250"/>
          <p14:tracePt t="68044" x="7835900" y="3370263"/>
          <p14:tracePt t="68054" x="7691438" y="3335338"/>
          <p14:tracePt t="68067" x="7507288" y="3273425"/>
          <p14:tracePt t="68078" x="7335838" y="3205163"/>
          <p14:tracePt t="68088" x="7205663" y="3170238"/>
          <p14:tracePt t="68101" x="7137400" y="3151188"/>
          <p14:tracePt t="68111" x="7110413" y="3143250"/>
          <p14:tracePt t="68123" x="7061200" y="3130550"/>
          <p14:tracePt t="68134" x="7007225" y="3130550"/>
          <p14:tracePt t="68146" x="6918325" y="3122613"/>
          <p14:tracePt t="68157" x="6821488" y="3122613"/>
          <p14:tracePt t="68169" x="6684963" y="3122613"/>
          <p14:tracePt t="68189" x="6391275" y="3122613"/>
          <p14:tracePt t="68202" x="6267450" y="3136900"/>
          <p14:tracePt t="68213" x="6143625" y="3157538"/>
          <p14:tracePt t="68224" x="6040438" y="3219450"/>
          <p14:tracePt t="68236" x="6007100" y="3246438"/>
          <p14:tracePt t="68246" x="5951538" y="3294063"/>
          <p14:tracePt t="68258" x="5924550" y="3355975"/>
          <p14:tracePt t="68268" x="5911850" y="3424238"/>
          <p14:tracePt t="68280" x="5911850" y="3533775"/>
          <p14:tracePt t="68291" x="5930900" y="3643313"/>
          <p14:tracePt t="68305" x="5972175" y="3760788"/>
          <p14:tracePt t="68314" x="6021388" y="3856038"/>
          <p14:tracePt t="68325" x="6075363" y="3930650"/>
          <p14:tracePt t="68338" x="6151563" y="3986213"/>
          <p14:tracePt t="68348" x="6184900" y="4013200"/>
          <p14:tracePt t="68359" x="6280150" y="4060825"/>
          <p14:tracePt t="68372" x="6418263" y="4068763"/>
          <p14:tracePt t="68381" x="6561138" y="4095750"/>
          <p14:tracePt t="68393" x="6746875" y="4110038"/>
          <p14:tracePt t="68405" x="6972300" y="4110038"/>
          <p14:tracePt t="68415" x="7205663" y="4102100"/>
          <p14:tracePt t="68426" x="7445375" y="4068763"/>
          <p14:tracePt t="68439" x="7623175" y="4040188"/>
          <p14:tracePt t="68449" x="7767638" y="4019550"/>
          <p14:tracePt t="68461" x="7862888" y="3979863"/>
          <p14:tracePt t="68472" x="7897813" y="3951288"/>
          <p14:tracePt t="68483" x="7972425" y="3897313"/>
          <p14:tracePt t="68494" x="8040688" y="3829050"/>
          <p14:tracePt t="68504" x="8081963" y="3767138"/>
          <p14:tracePt t="68517" x="8108950" y="3711575"/>
          <p14:tracePt t="68528" x="8108950" y="3616325"/>
          <p14:tracePt t="68538" x="8108950" y="3513138"/>
          <p14:tracePt t="68551" x="8075613" y="3430588"/>
          <p14:tracePt t="68561" x="8034338" y="3355975"/>
          <p14:tracePt t="68572" x="7966075" y="3281363"/>
          <p14:tracePt t="68584" x="7945438" y="3252788"/>
          <p14:tracePt t="68595" x="7862888" y="3178175"/>
          <p14:tracePt t="68606" x="7759700" y="3109913"/>
          <p14:tracePt t="68618" x="7616825" y="3033713"/>
          <p14:tracePt t="68629" x="7404100" y="2930525"/>
          <p14:tracePt t="68640" x="7170738" y="2835275"/>
          <p14:tracePt t="68651" x="6910388" y="2752725"/>
          <p14:tracePt t="68663" x="6726238" y="2711450"/>
          <p14:tracePt t="68673" x="6596063" y="2690813"/>
          <p14:tracePt t="68686" x="6500813" y="2684463"/>
          <p14:tracePt t="68696" x="6472238" y="2684463"/>
          <p14:tracePt t="68707" x="6410325" y="2684463"/>
          <p14:tracePt t="68721" x="6335713" y="2684463"/>
          <p14:tracePt t="68731" x="6240463" y="2719388"/>
          <p14:tracePt t="68741" x="6137275" y="2760663"/>
          <p14:tracePt t="68755" x="6034088" y="2808288"/>
          <p14:tracePt t="68764" x="5951538" y="2849563"/>
          <p14:tracePt t="68775" x="5883275" y="2917825"/>
          <p14:tracePt t="68788" x="5842000" y="2979738"/>
          <p14:tracePt t="68798" x="5815013" y="3033713"/>
          <p14:tracePt t="68809" x="5794375" y="3068638"/>
          <p14:tracePt t="68822" x="5773738" y="3143250"/>
          <p14:tracePt t="68831" x="5753100" y="3211513"/>
          <p14:tracePt t="68842" x="5732463" y="3287713"/>
          <p14:tracePt t="68854" x="5711825" y="3362325"/>
          <p14:tracePt t="68865" x="5711825" y="3417888"/>
          <p14:tracePt t="68876" x="5705475" y="3471863"/>
          <p14:tracePt t="68888" x="5699125" y="3521075"/>
          <p14:tracePt t="68899" x="5699125" y="3548063"/>
          <p14:tracePt t="68911" x="5699125" y="3560763"/>
          <p14:tracePt t="68921" x="5699125" y="3575050"/>
          <p14:tracePt t="68933" x="5699125" y="3595688"/>
          <p14:tracePt t="68944" x="5699125" y="3616325"/>
          <p14:tracePt t="68954" x="5705475" y="3649663"/>
          <p14:tracePt t="68966" x="5719763" y="3684588"/>
          <p14:tracePt t="68977" x="5761038" y="3732213"/>
          <p14:tracePt t="68990" x="5800725" y="3794125"/>
          <p14:tracePt t="69001" x="5829300" y="3841750"/>
          <p14:tracePt t="69011" x="5870575" y="3883025"/>
          <p14:tracePt t="69024" x="5918200" y="3917950"/>
          <p14:tracePt t="69034" x="5980113" y="3951288"/>
          <p14:tracePt t="69045" x="5992813" y="3965575"/>
          <p14:tracePt t="69057" x="6048375" y="3992563"/>
          <p14:tracePt t="69068" x="6096000" y="4013200"/>
          <p14:tracePt t="69079" x="6157913" y="4040188"/>
          <p14:tracePt t="69092" x="6240463" y="4060825"/>
          <p14:tracePt t="69102" x="6342063" y="4081463"/>
          <p14:tracePt t="69113" x="6480175" y="4110038"/>
          <p14:tracePt t="69125" x="6637338" y="4143375"/>
          <p14:tracePt t="69136" x="6773863" y="4164013"/>
          <p14:tracePt t="69146" x="6910388" y="4178300"/>
          <p14:tracePt t="69158" x="6965950" y="4191000"/>
          <p14:tracePt t="69171" x="7075488" y="4191000"/>
          <p14:tracePt t="69180" x="7170738" y="4184650"/>
          <p14:tracePt t="69205" x="7362825" y="4170363"/>
          <p14:tracePt t="69214" x="7451725" y="4149725"/>
          <p14:tracePt t="69225" x="7548563" y="4116388"/>
          <p14:tracePt t="69238" x="7650163" y="4089400"/>
          <p14:tracePt t="69248" x="7759700" y="4054475"/>
          <p14:tracePt t="69258" x="7862888" y="3992563"/>
          <p14:tracePt t="69270" x="7980363" y="3938588"/>
          <p14:tracePt t="69281" x="8013700" y="3924300"/>
          <p14:tracePt t="69293" x="8108950" y="3889375"/>
          <p14:tracePt t="69304" x="8170863" y="3835400"/>
          <p14:tracePt t="69316" x="8220075" y="3808413"/>
          <p14:tracePt t="69326" x="8274050" y="3760788"/>
          <p14:tracePt t="69337" x="8288338" y="3711575"/>
          <p14:tracePt t="69349" x="8308975" y="3636963"/>
          <p14:tracePt t="69360" x="8342313" y="3575050"/>
          <p14:tracePt t="69371" x="8350250" y="3521075"/>
          <p14:tracePt t="69383" x="8362950" y="3479800"/>
          <p14:tracePt t="69394" x="8362950" y="3451225"/>
          <p14:tracePt t="69404" x="8362950" y="3403600"/>
          <p14:tracePt t="69416" x="8362950" y="3362325"/>
          <p14:tracePt t="69428" x="8350250" y="3300413"/>
          <p14:tracePt t="69439" x="8329613" y="3240088"/>
          <p14:tracePt t="69451" x="8308975" y="3205163"/>
          <p14:tracePt t="69461" x="8294688" y="3157538"/>
          <p14:tracePt t="69474" x="8259763" y="3109913"/>
          <p14:tracePt t="69484" x="8226425" y="3074988"/>
          <p14:tracePt t="69495" x="8205788" y="3054350"/>
          <p14:tracePt t="69508" x="8178800" y="3033713"/>
          <p14:tracePt t="69518" x="8158163" y="3021013"/>
          <p14:tracePt t="69529" x="8108950" y="3006725"/>
          <p14:tracePt t="69541" x="8081963" y="2986088"/>
          <p14:tracePt t="69553" x="8034338" y="2979738"/>
          <p14:tracePt t="69563" x="7972425" y="2959100"/>
          <p14:tracePt t="69573" x="7918450" y="2938463"/>
          <p14:tracePt t="69589" x="7856538" y="2917825"/>
          <p14:tracePt t="69597" x="7815263" y="2911475"/>
          <p14:tracePt t="69609" x="7780338" y="2911475"/>
          <p14:tracePt t="69621" x="7773988" y="2911475"/>
          <p14:tracePt t="69630" x="7767638" y="2911475"/>
          <p14:tracePt t="69641" x="7759700" y="2911475"/>
          <p14:tracePt t="69655" x="7747000" y="2911475"/>
          <p14:tracePt t="69664" x="7720013" y="2911475"/>
          <p14:tracePt t="69675" x="7678738" y="2917825"/>
          <p14:tracePt t="69688" x="7643813" y="2938463"/>
          <p14:tracePt t="69698" x="7623175" y="2959100"/>
          <p14:tracePt t="69710" x="7596188" y="2992438"/>
          <p14:tracePt t="69721" x="7589838" y="3041650"/>
          <p14:tracePt t="69731" x="7589838" y="3060700"/>
          <p14:tracePt t="69743" x="7589838" y="3116263"/>
          <p14:tracePt t="69755" x="7589838" y="3157538"/>
          <p14:tracePt t="69766" x="7575550" y="3211513"/>
          <p14:tracePt t="69776" x="7575550" y="3252788"/>
          <p14:tracePt t="69787" x="7575550" y="3300413"/>
          <p14:tracePt t="69799" x="7575550" y="3321050"/>
          <p14:tracePt t="69811" x="7575550" y="3341688"/>
          <p14:tracePt t="69821" x="7575550" y="3362325"/>
          <p14:tracePt t="69833" x="7575550" y="3390900"/>
          <p14:tracePt t="69844" x="7575550" y="3397250"/>
          <p14:tracePt t="69856" x="7575550" y="3409950"/>
          <p14:tracePt t="69867" x="7575550" y="3424238"/>
          <p14:tracePt t="69878" x="7575550" y="3430588"/>
          <p14:tracePt t="69889" x="7575550" y="3444875"/>
          <p14:tracePt t="69901" x="7575550" y="3451225"/>
          <p14:tracePt t="69922" x="7561263" y="3465513"/>
          <p14:tracePt t="69934" x="7548563" y="3479800"/>
          <p14:tracePt t="69945" x="7513638" y="3506788"/>
          <p14:tracePt t="69958" x="7480300" y="3527425"/>
          <p14:tracePt t="69968" x="7466013" y="3533775"/>
          <p14:tracePt t="69980" x="7431088" y="3554413"/>
          <p14:tracePt t="69991" x="7397750" y="3568700"/>
          <p14:tracePt t="70001" x="7377113" y="3568700"/>
          <p14:tracePt t="70013" x="7356475" y="3568700"/>
          <p14:tracePt t="70023" x="7335838" y="3568700"/>
          <p14:tracePt t="70038" x="7315200" y="3568700"/>
          <p14:tracePt t="70046" x="7259638" y="3568700"/>
          <p14:tracePt t="70058" x="7199313" y="3560763"/>
          <p14:tracePt t="70072" x="7116763" y="3540125"/>
          <p14:tracePt t="70081" x="7007225" y="3513138"/>
          <p14:tracePt t="70091" x="6972300" y="3506788"/>
          <p14:tracePt t="70105" x="6889750" y="3486150"/>
          <p14:tracePt t="70114" x="6800850" y="3465513"/>
          <p14:tracePt t="70125" x="6761163" y="3459163"/>
          <p14:tracePt t="70137" x="6726238" y="3444875"/>
          <p14:tracePt t="70148" x="6711950" y="3444875"/>
          <p14:tracePt t="70159" x="6699250" y="3438525"/>
          <p14:tracePt t="70171" x="6678613" y="3438525"/>
          <p14:tracePt t="70182" x="6664325" y="3438525"/>
          <p14:tracePt t="70205" x="6623050" y="3438525"/>
          <p14:tracePt t="70216" x="6589713" y="3438525"/>
          <p14:tracePt t="70226" x="6569075" y="3438525"/>
          <p14:tracePt t="70237" x="6548438" y="3438525"/>
          <p14:tracePt t="70249" x="6521450" y="3438525"/>
          <p14:tracePt t="70260" x="6480175" y="3438525"/>
          <p14:tracePt t="70271" x="6465888" y="3438525"/>
          <p14:tracePt t="70283" x="6445250" y="3438525"/>
          <p14:tracePt t="70294" x="6410325" y="3459163"/>
          <p14:tracePt t="70304" x="6391275" y="3459163"/>
          <p14:tracePt t="70317" x="6376988" y="3459163"/>
          <p14:tracePt t="70328" x="6350000" y="3465513"/>
          <p14:tracePt t="70339" x="6329363" y="3465513"/>
          <p14:tracePt t="70351" x="6321425" y="3465513"/>
          <p14:tracePt t="70476" x="6329363" y="3465513"/>
          <p14:tracePt t="70487" x="6342063" y="3465513"/>
          <p14:tracePt t="70497" x="6362700" y="3465513"/>
          <p14:tracePt t="70508" x="6376988" y="3465513"/>
          <p14:tracePt t="70520" x="6410325" y="3465513"/>
          <p14:tracePt t="70531" x="6438900" y="3465513"/>
          <p14:tracePt t="70541" x="6451600" y="3465513"/>
          <p14:tracePt t="70554" x="6486525" y="3465513"/>
          <p14:tracePt t="70564" x="6534150" y="3465513"/>
          <p14:tracePt t="70575" x="6623050" y="3465513"/>
          <p14:tracePt t="70588" x="6711950" y="3465513"/>
          <p14:tracePt t="70598" x="6800850" y="3471863"/>
          <p14:tracePt t="70610" x="6883400" y="3471863"/>
          <p14:tracePt t="70622" x="6938963" y="3471863"/>
          <p14:tracePt t="70632" x="6965950" y="3471863"/>
          <p14:tracePt t="70643" x="6980238" y="3479800"/>
          <p14:tracePt t="70677" x="6986588" y="3479800"/>
          <p14:tracePt t="70687" x="7007225" y="3479800"/>
          <p14:tracePt t="70699" x="7019925" y="3479800"/>
          <p14:tracePt t="70711" x="7054850" y="3479800"/>
          <p14:tracePt t="70721" x="7081838" y="3479800"/>
          <p14:tracePt t="70733" x="7116763" y="3479800"/>
          <p14:tracePt t="70745" x="7123113" y="3479800"/>
          <p14:tracePt t="70754" x="7137400" y="3479800"/>
          <p14:tracePt t="70767" x="7143750" y="3479800"/>
          <p14:tracePt t="70789" x="7150100" y="3479800"/>
          <p14:tracePt t="71014" x="7143750" y="3479800"/>
          <p14:tracePt t="71026" x="7131050" y="3479800"/>
          <p14:tracePt t="71036" x="7110413" y="3479800"/>
          <p14:tracePt t="71048" x="7089775" y="3479800"/>
          <p14:tracePt t="71059" x="7048500" y="3479800"/>
          <p14:tracePt t="71071" x="7007225" y="3479800"/>
          <p14:tracePt t="71081" x="6938963" y="3479800"/>
          <p14:tracePt t="71093" x="6842125" y="3479800"/>
          <p14:tracePt t="71103" x="6753225" y="3459163"/>
          <p14:tracePt t="71116" x="6699250" y="3444875"/>
          <p14:tracePt t="71126" x="6650038" y="3438525"/>
          <p14:tracePt t="71138" x="6623050" y="3438525"/>
          <p14:tracePt t="71150" x="6610350" y="3438525"/>
          <p14:tracePt t="71160" x="6575425" y="3430588"/>
          <p14:tracePt t="71171" x="6534150" y="3430588"/>
          <p14:tracePt t="71183" x="6492875" y="3430588"/>
          <p14:tracePt t="71195" x="6438900" y="3430588"/>
          <p14:tracePt t="71205" x="6376988" y="3417888"/>
          <p14:tracePt t="71217" x="6335713" y="3417888"/>
          <p14:tracePt t="71228" x="6308725" y="3417888"/>
          <p14:tracePt t="71240" x="6280150" y="3417888"/>
          <p14:tracePt t="71318" x="6294438" y="3417888"/>
          <p14:tracePt t="71329" x="6315075" y="3417888"/>
          <p14:tracePt t="71340" x="6356350" y="3409950"/>
          <p14:tracePt t="71352" x="6418263" y="3409950"/>
          <p14:tracePt t="71362" x="6486525" y="3409950"/>
          <p14:tracePt t="71374" x="6527800" y="3409950"/>
          <p14:tracePt t="71388" x="6623050" y="3409950"/>
          <p14:tracePt t="71397" x="6705600" y="3417888"/>
          <p14:tracePt t="71408" x="6788150" y="3424238"/>
          <p14:tracePt t="71421" x="6856413" y="3424238"/>
          <p14:tracePt t="71431" x="6889750" y="3430588"/>
          <p14:tracePt t="71441" x="6910388" y="3430588"/>
          <p14:tracePt t="71454" x="6918325" y="3430588"/>
          <p14:tracePt t="71510" x="6924675" y="3430588"/>
          <p14:tracePt t="71813" x="6889750" y="3430588"/>
          <p14:tracePt t="71825" x="6850063" y="3430588"/>
          <p14:tracePt t="71836" x="6773863" y="3430588"/>
          <p14:tracePt t="71847" x="6740525" y="3409950"/>
          <p14:tracePt t="71858" x="6575425" y="3335338"/>
          <p14:tracePt t="71872" x="6342063" y="3246438"/>
          <p14:tracePt t="71881" x="6110288" y="3151188"/>
          <p14:tracePt t="71891" x="5924550" y="3068638"/>
          <p14:tracePt t="71904" x="5800725" y="3021013"/>
          <p14:tracePt t="71914" x="5711825" y="2979738"/>
          <p14:tracePt t="71926" x="5637213" y="2944813"/>
          <p14:tracePt t="71937" x="5541963" y="2911475"/>
          <p14:tracePt t="71948" x="5424488" y="2862263"/>
          <p14:tracePt t="71960" x="5356225" y="2841625"/>
          <p14:tracePt t="71971" x="5184775" y="2767013"/>
          <p14:tracePt t="71981" x="4951413" y="2678113"/>
          <p14:tracePt t="71993" x="4740275" y="2568575"/>
          <p14:tracePt t="72004" x="4581525" y="2486025"/>
          <p14:tracePt t="72016" x="4492625" y="2444750"/>
          <p14:tracePt t="72026" x="4432300" y="2424113"/>
          <p14:tracePt t="72039" x="4383088" y="2397125"/>
          <p14:tracePt t="72049" x="4314825" y="2376488"/>
          <p14:tracePt t="72061" x="4232275" y="2362200"/>
          <p14:tracePt t="72073" x="4184650" y="2355850"/>
          <p14:tracePt t="72083" x="4048125" y="2335213"/>
          <p14:tracePt t="72095" x="3897313" y="2308225"/>
          <p14:tracePt t="72106" x="3760788" y="2308225"/>
          <p14:tracePt t="72117" x="3636963" y="2308225"/>
          <p14:tracePt t="72128" x="3575050" y="2314575"/>
          <p14:tracePt t="72139" x="3541713" y="2341563"/>
          <p14:tracePt t="72151" x="3492500" y="2376488"/>
          <p14:tracePt t="72161" x="3432175" y="2432050"/>
          <p14:tracePt t="72173" x="3390900" y="2506663"/>
          <p14:tracePt t="72185" x="3370263" y="2520950"/>
          <p14:tracePt t="72195" x="3355975" y="2589213"/>
          <p14:tracePt t="72208" x="3335338" y="2657475"/>
          <p14:tracePt t="72219" x="3335338" y="2711450"/>
          <p14:tracePt t="72229" x="3335338" y="2752725"/>
          <p14:tracePt t="72240" x="3335338" y="2781300"/>
          <p14:tracePt t="72254" x="3349625" y="2814638"/>
          <p14:tracePt t="72262" x="3376613" y="2835275"/>
          <p14:tracePt t="72273" x="3444875" y="2855913"/>
          <p14:tracePt t="72287" x="3575050" y="2890838"/>
          <p14:tracePt t="72296" x="3630613" y="2890838"/>
          <p14:tracePt t="72307" x="3802063" y="2917825"/>
          <p14:tracePt t="72321" x="3979863" y="2930525"/>
          <p14:tracePt t="72331" x="4130675" y="2930525"/>
          <p14:tracePt t="72341" x="4240213" y="2903538"/>
          <p14:tracePt t="72354" x="4341813" y="2835275"/>
          <p14:tracePt t="72364" x="4397375" y="2760663"/>
          <p14:tracePt t="72376" x="4432300" y="2684463"/>
          <p14:tracePt t="72386" x="4459288" y="2622550"/>
          <p14:tracePt t="72398" x="4479925" y="2541588"/>
          <p14:tracePt t="72409" x="4479925" y="2471738"/>
          <p14:tracePt t="72443" x="4479925" y="2444750"/>
          <p14:tracePt t="72453" x="4465638" y="2370138"/>
          <p14:tracePt t="72457" x="4302125" y="2192338"/>
          <p14:tracePt t="72476" x="4240213" y="2171700"/>
          <p14:tracePt t="72487" x="4192588" y="2151063"/>
          <p14:tracePt t="72499" x="4122738" y="2130425"/>
          <p14:tracePt t="72510" x="4041775" y="2130425"/>
          <p14:tracePt t="72521" x="3944938" y="2130425"/>
          <p14:tracePt t="72533" x="3903663" y="2130425"/>
          <p14:tracePt t="72544" x="3822700" y="2136775"/>
          <p14:tracePt t="72555" x="3719513" y="2171700"/>
          <p14:tracePt t="72567" x="3630613" y="2212975"/>
          <p14:tracePt t="72578" x="3554413" y="2273300"/>
          <p14:tracePt t="72589" x="3513138" y="2328863"/>
          <p14:tracePt t="72603" x="3492500" y="2411413"/>
          <p14:tracePt t="72611" x="3492500" y="2506663"/>
          <p14:tracePt t="72623" x="3492500" y="2630488"/>
          <p14:tracePt t="72635" x="3562350" y="2760663"/>
          <p14:tracePt t="72646" x="3671888" y="2930525"/>
          <p14:tracePt t="72656" x="3713163" y="2992438"/>
          <p14:tracePt t="72669" x="3862388" y="3157538"/>
          <p14:tracePt t="72680" x="4068763" y="3328988"/>
          <p14:tracePt t="72703" x="4232275" y="3424238"/>
          <p14:tracePt t="72709" x="4356100" y="3479800"/>
          <p14:tracePt t="72713" x="4432300" y="3513138"/>
          <p14:tracePt t="72735" x="4492625" y="3521075"/>
          <p14:tracePt t="72746" x="4589463" y="3521075"/>
          <p14:tracePt t="72749" x="4684713" y="3521075"/>
          <p14:tracePt t="72757" x="4740275" y="3521075"/>
          <p14:tracePt t="72780" x="4891088" y="3521075"/>
          <p14:tracePt t="72791" x="5041900" y="3533775"/>
          <p14:tracePt t="72803" x="5184775" y="3533775"/>
          <p14:tracePt t="72813" x="5321300" y="3533775"/>
          <p14:tracePt t="72825" x="5430838" y="3527425"/>
          <p14:tracePt t="72836" x="5521325" y="3521075"/>
          <p14:tracePt t="72847" x="5589588" y="3500438"/>
          <p14:tracePt t="72859" x="5651500" y="3486150"/>
          <p14:tracePt t="72869" x="5691188" y="3471863"/>
          <p14:tracePt t="72881" x="5705475" y="3465513"/>
          <p14:tracePt t="72892" x="5753100" y="3444875"/>
          <p14:tracePt t="72905" x="5788025" y="3430588"/>
          <p14:tracePt t="72915" x="5821363" y="3409950"/>
          <p14:tracePt t="72926" x="5856288" y="3397250"/>
          <p14:tracePt t="72939" x="5870575" y="3390900"/>
          <p14:tracePt t="72949" x="5876925" y="3382963"/>
          <p14:tracePt t="72960" x="5891213" y="3376613"/>
          <p14:tracePt t="72973" x="5911850" y="3362325"/>
          <p14:tracePt t="72982" x="5930900" y="3355975"/>
          <p14:tracePt t="72994" x="5938838" y="3355975"/>
          <p14:tracePt t="73005" x="5951538" y="3349625"/>
          <p14:tracePt t="73027" x="5965825" y="3349625"/>
          <p14:tracePt t="73039" x="5972175" y="3349625"/>
          <p14:tracePt t="73050" x="5986463" y="3349625"/>
          <p14:tracePt t="73061" x="5986463" y="3341688"/>
          <p14:tracePt t="73072" x="6000750" y="3341688"/>
          <p14:tracePt t="73083" x="6007100" y="3341688"/>
          <p14:tracePt t="73118" x="6021388" y="3349625"/>
          <p14:tracePt t="73128" x="6048375" y="3362325"/>
          <p14:tracePt t="73140" x="6075363" y="3370263"/>
          <p14:tracePt t="73153" x="6122988" y="3382963"/>
          <p14:tracePt t="73162" x="6164263" y="3390900"/>
          <p14:tracePt t="73175" x="6232525" y="3390900"/>
          <p14:tracePt t="73189" x="6308725" y="3390900"/>
          <p14:tracePt t="73196" x="6376988" y="3390900"/>
          <p14:tracePt t="73207" x="6459538" y="3390900"/>
          <p14:tracePt t="73220" x="6513513" y="3397250"/>
          <p14:tracePt t="73230" x="6548438" y="3403600"/>
          <p14:tracePt t="73241" x="6602413" y="3403600"/>
          <p14:tracePt t="73253" x="6630988" y="3403600"/>
          <p14:tracePt t="73263" x="6657975" y="3409950"/>
          <p14:tracePt t="73309" x="6664325" y="3409950"/>
          <p14:tracePt t="73320" x="6678613" y="3409950"/>
          <p14:tracePt t="73331" x="6691313" y="3409950"/>
          <p14:tracePt t="73366" x="6699250" y="3409950"/>
          <p14:tracePt t="73378" x="6740525" y="3409950"/>
          <p14:tracePt t="73410" x="6753225" y="3409950"/>
          <p14:tracePt t="73421" x="6761163" y="3409950"/>
          <p14:tracePt t="73433" x="6767513" y="3409950"/>
          <p14:tracePt t="73444" x="6773863" y="3409950"/>
          <p14:tracePt t="74131" x="6767513" y="3409950"/>
          <p14:tracePt t="74168" x="6746875" y="3409950"/>
          <p14:tracePt t="74188" x="6740525" y="3409950"/>
          <p14:tracePt t="74198" x="6726238" y="3409950"/>
          <p14:tracePt t="74221" x="6719888" y="3409950"/>
          <p14:tracePt t="74243" x="6711950" y="3417888"/>
          <p14:tracePt t="74254" x="6705600" y="3417888"/>
          <p14:tracePt t="74299" x="6699250" y="3417888"/>
          <p14:tracePt t="74411" x="6691313" y="3417888"/>
          <p14:tracePt t="74951" x="6684963" y="3417888"/>
          <p14:tracePt t="74963" x="6670675" y="3417888"/>
          <p14:tracePt t="74976" x="6643688" y="3438525"/>
          <p14:tracePt t="74984" x="6637338" y="3444875"/>
          <p14:tracePt t="75008" x="6623050" y="3451225"/>
          <p14:tracePt t="75018" x="6616700" y="3459163"/>
          <p14:tracePt t="75030" x="6616700" y="3465513"/>
          <p14:tracePt t="75041" x="6616700" y="3471863"/>
          <p14:tracePt t="75053" x="6616700" y="3479800"/>
          <p14:tracePt t="75086" x="6616700" y="3486150"/>
          <p14:tracePt t="75097" x="6623050" y="3486150"/>
          <p14:tracePt t="75109" x="6637338" y="3486150"/>
          <p14:tracePt t="75120" x="6643688" y="3486150"/>
          <p14:tracePt t="75131" x="6657975" y="3486150"/>
          <p14:tracePt t="75142" x="6684963" y="3500438"/>
          <p14:tracePt t="75154" x="6732588" y="3506788"/>
          <p14:tracePt t="75166" x="6788150" y="3506788"/>
          <p14:tracePt t="75185" x="6856413" y="3506788"/>
          <p14:tracePt t="75188" x="6910388" y="3506788"/>
          <p14:tracePt t="75199" x="6951663" y="3506788"/>
          <p14:tracePt t="75210" x="6980238" y="3506788"/>
          <p14:tracePt t="75234" x="6986588" y="3506788"/>
          <p14:tracePt t="75255" x="6992938" y="3506788"/>
          <p14:tracePt t="75796" x="6972300" y="3506788"/>
          <p14:tracePt t="75806" x="6959600" y="3506788"/>
          <p14:tracePt t="75818" x="6945313" y="3506788"/>
          <p14:tracePt t="75841" x="6924675" y="3506788"/>
          <p14:tracePt t="75851" x="6910388" y="3506788"/>
          <p14:tracePt t="75863" x="6897688" y="3506788"/>
          <p14:tracePt t="75874" x="6883400" y="3513138"/>
          <p14:tracePt t="75887" x="6877050" y="3513138"/>
          <p14:tracePt t="75896" x="6870700" y="3513138"/>
          <p14:tracePt t="75941" x="6862763" y="3513138"/>
          <p14:tracePt t="75964" x="6856413" y="3513138"/>
          <p14:tracePt t="75976" x="6821488" y="3513138"/>
          <p14:tracePt t="75986" x="6800850" y="3513138"/>
          <p14:tracePt t="75998" x="6767513" y="3521075"/>
          <p14:tracePt t="76020" x="6740525" y="3521075"/>
          <p14:tracePt t="76031" x="6732588" y="3527425"/>
          <p14:tracePt t="76100" x="6726238" y="3527425"/>
          <p14:tracePt t="76111" x="6719888" y="3527425"/>
          <p14:tracePt t="76121" x="6711950" y="3527425"/>
          <p14:tracePt t="76133" x="6705600" y="3533775"/>
          <p14:tracePt t="76144" x="6684963" y="3533775"/>
          <p14:tracePt t="76166" x="6670675" y="3533775"/>
          <p14:tracePt t="76336" x="6664325" y="3533775"/>
          <p14:tracePt t="77405" x="6670675" y="3533775"/>
          <p14:tracePt t="77460" x="6678613" y="3533775"/>
          <p14:tracePt t="77506" x="6691313" y="3533775"/>
          <p14:tracePt t="77517" x="6699250" y="3533775"/>
          <p14:tracePt t="77527" x="6705600" y="3533775"/>
          <p14:tracePt t="77539" x="6711950" y="3533775"/>
          <p14:tracePt t="77551" x="6719888" y="3533775"/>
          <p14:tracePt t="77561" x="6726238" y="3533775"/>
          <p14:tracePt t="77573" x="6753225" y="3533775"/>
          <p14:tracePt t="77585" x="6780213" y="3533775"/>
          <p14:tracePt t="77596" x="6800850" y="3533775"/>
          <p14:tracePt t="77606" x="6815138" y="3533775"/>
          <p14:tracePt t="77621" x="6821488" y="3533775"/>
          <p14:tracePt t="77629" x="6829425" y="3533775"/>
          <p14:tracePt t="77641" x="6842125" y="3533775"/>
          <p14:tracePt t="77651" x="6870700" y="3533775"/>
          <p14:tracePt t="77663" x="6910388" y="3540125"/>
          <p14:tracePt t="77674" x="6938963" y="3548063"/>
          <p14:tracePt t="77684" x="6980238" y="3548063"/>
          <p14:tracePt t="77697" x="7000875" y="3548063"/>
          <p14:tracePt t="77708" x="7013575" y="3548063"/>
          <p14:tracePt t="77719" x="7019925" y="3548063"/>
          <p14:tracePt t="77732" x="7027863" y="3548063"/>
          <p14:tracePt t="77741" x="7054850" y="3548063"/>
          <p14:tracePt t="77752" x="7075488" y="3548063"/>
          <p14:tracePt t="77765" x="7096125" y="3548063"/>
          <p14:tracePt t="77776" x="7116763" y="3548063"/>
          <p14:tracePt t="77786" x="7123113" y="3548063"/>
          <p14:tracePt t="77798" x="7131050" y="3548063"/>
          <p14:tracePt t="77809" x="7143750" y="3548063"/>
          <p14:tracePt t="77820" x="7164388" y="3548063"/>
          <p14:tracePt t="77832" x="7191375" y="3548063"/>
          <p14:tracePt t="77843" x="7232650" y="3548063"/>
          <p14:tracePt t="77853" x="7267575" y="3548063"/>
          <p14:tracePt t="77867" x="7308850" y="3548063"/>
          <p14:tracePt t="77876" x="7350125" y="3548063"/>
          <p14:tracePt t="77887" x="7370763" y="3548063"/>
          <p14:tracePt t="77901" x="7377113" y="3548063"/>
          <p14:tracePt t="77911" x="7389813" y="3548063"/>
          <p14:tracePt t="77921" x="7404100" y="3548063"/>
          <p14:tracePt t="77944" x="7410450" y="3548063"/>
          <p14:tracePt t="77978" x="7418388" y="3548063"/>
          <p14:tracePt t="77989" x="7424738" y="3548063"/>
          <p14:tracePt t="78001" x="7439025" y="3548063"/>
          <p14:tracePt t="78023" x="7451725" y="3548063"/>
          <p14:tracePt t="78034" x="7466013" y="3548063"/>
          <p14:tracePt t="78046" x="7480300" y="3548063"/>
          <p14:tracePt t="78281" x="7472363" y="3548063"/>
          <p14:tracePt t="78293" x="7466013" y="3554413"/>
          <p14:tracePt t="78304" x="7459663" y="3554413"/>
          <p14:tracePt t="78316" x="7451725" y="3554413"/>
          <p14:tracePt t="78326" x="7445375" y="3554413"/>
          <p14:tracePt t="78337" x="7431088" y="3554413"/>
          <p14:tracePt t="78351" x="7418388" y="3554413"/>
          <p14:tracePt t="78361" x="7404100" y="3554413"/>
          <p14:tracePt t="78371" x="7389813" y="3554413"/>
          <p14:tracePt t="78385" x="7362825" y="3554413"/>
          <p14:tracePt t="78394" x="7321550" y="3554413"/>
          <p14:tracePt t="78405" x="7267575" y="3554413"/>
          <p14:tracePt t="78418" x="7199313" y="3554413"/>
          <p14:tracePt t="78428" x="7143750" y="3554413"/>
          <p14:tracePt t="78439" x="7116763" y="3554413"/>
          <p14:tracePt t="78452" x="7089775" y="3554413"/>
          <p14:tracePt t="78461" x="7061200" y="3548063"/>
          <p14:tracePt t="78473" x="7040563" y="3548063"/>
          <p14:tracePt t="78486" x="7019925" y="3548063"/>
          <p14:tracePt t="78496" x="7007225" y="3548063"/>
          <p14:tracePt t="78506" x="6986588" y="3548063"/>
          <p14:tracePt t="78518" x="6972300" y="3548063"/>
          <p14:tracePt t="78529" x="6945313" y="3548063"/>
          <p14:tracePt t="78540" x="6910388" y="3540125"/>
          <p14:tracePt t="78551" x="6877050" y="3540125"/>
          <p14:tracePt t="78574" x="6862763" y="3540125"/>
          <p14:tracePt t="78584" x="6850063" y="3540125"/>
          <p14:tracePt t="78608" x="6842125" y="3540125"/>
          <p14:tracePt t="78631" x="6835775" y="3540125"/>
          <p14:tracePt t="78641" x="6821488" y="3540125"/>
          <p14:tracePt t="78652" x="6794500" y="3540125"/>
          <p14:tracePt t="78664" x="6761163" y="3540125"/>
          <p14:tracePt t="78675" x="6740525" y="3540125"/>
          <p14:tracePt t="78686" x="6719888" y="3540125"/>
          <p14:tracePt t="78698" x="6711950" y="3540125"/>
          <p14:tracePt t="78766" x="6705600" y="3540125"/>
          <p14:tracePt t="78777" x="6691313" y="3540125"/>
          <p14:tracePt t="78787" x="6678613" y="3533775"/>
          <p14:tracePt t="78800" x="6664325" y="3533775"/>
          <p14:tracePt t="78811" x="6643688" y="3533775"/>
          <p14:tracePt t="78821" x="6616700" y="3521075"/>
          <p14:tracePt t="78835" x="6602413" y="3521075"/>
          <p14:tracePt t="78844" x="6575425" y="3513138"/>
          <p14:tracePt t="78867" x="6569075" y="3513138"/>
          <p14:tracePt t="78878" x="6548438" y="3513138"/>
          <p14:tracePt t="78889" x="6534150" y="3513138"/>
          <p14:tracePt t="78902" x="6500813" y="3513138"/>
          <p14:tracePt t="78912" x="6492875" y="3513138"/>
          <p14:tracePt t="78923" x="6459538" y="3513138"/>
          <p14:tracePt t="78936" x="6445250" y="3513138"/>
          <p14:tracePt t="78946" x="6430963" y="3506788"/>
          <p14:tracePt t="78957" x="6424613" y="3506788"/>
          <p14:tracePt t="78967" x="6424613" y="3500438"/>
          <p14:tracePt t="79429" x="6424613" y="3492500"/>
          <p14:tracePt t="79733" x="6424613" y="3486150"/>
          <p14:tracePt t="80690" x="6418263" y="3486150"/>
          <p14:tracePt t="80711" x="6410325" y="3486150"/>
          <p14:tracePt t="80768" x="6403975" y="3486150"/>
          <p14:tracePt t="80779" x="6397625" y="3486150"/>
          <p14:tracePt t="80790" x="6383338" y="3486150"/>
          <p14:tracePt t="80801" x="6376988" y="3486150"/>
          <p14:tracePt t="80813" x="6370638" y="3486150"/>
          <p14:tracePt t="80824" x="6362700" y="3486150"/>
          <p14:tracePt t="80869" x="6356350" y="3486150"/>
          <p14:tracePt t="80903" x="6350000" y="3486150"/>
          <p14:tracePt t="81027" x="6350000" y="3479800"/>
          <p14:tracePt t="81511" x="6342063" y="3471863"/>
          <p14:tracePt t="81546" x="6321425" y="3471863"/>
          <p14:tracePt t="81549" x="6315075" y="3471863"/>
          <p14:tracePt t="81566" x="6294438" y="3471863"/>
          <p14:tracePt t="81577" x="6288088" y="3471863"/>
          <p14:tracePt t="81589" x="6273800" y="3471863"/>
          <p14:tracePt t="81600" x="6261100" y="3471863"/>
          <p14:tracePt t="81658" x="6253163" y="3465513"/>
          <p14:tracePt t="81702" x="6253163" y="3459163"/>
          <p14:tracePt t="81713" x="6246813" y="3459163"/>
          <p14:tracePt t="81724" x="6240463" y="3459163"/>
          <p14:tracePt t="81735" x="6232525" y="3459163"/>
          <p14:tracePt t="81746" x="6232525" y="3451225"/>
          <p14:tracePt t="81758" x="6226175" y="3444875"/>
          <p14:tracePt t="81802" x="6219825" y="3444875"/>
          <p14:tracePt t="81815" x="6219825" y="3430588"/>
          <p14:tracePt t="81825" x="6211888" y="3424238"/>
          <p14:tracePt t="81893" x="6211888" y="3417888"/>
          <p14:tracePt t="81938" x="6205538" y="3417888"/>
          <p14:tracePt t="81961" x="6191250" y="3417888"/>
          <p14:tracePt t="81971" x="6170613" y="3409950"/>
          <p14:tracePt t="81983" x="6157913" y="3409950"/>
          <p14:tracePt t="81994" x="6143625" y="3409950"/>
          <p14:tracePt t="85201" x="6130925" y="3409950"/>
          <p14:tracePt t="85211" x="6110288" y="3409950"/>
          <p14:tracePt t="85223" x="6096000" y="3409950"/>
          <p14:tracePt t="85234" x="6081713" y="3409950"/>
          <p14:tracePt t="85279" x="6081713" y="3417888"/>
          <p14:tracePt t="85290" x="6075363" y="3430588"/>
          <p14:tracePt t="85312" x="6075363" y="3451225"/>
          <p14:tracePt t="85348" x="6069013" y="3500438"/>
          <p14:tracePt t="85351" x="6069013" y="3506788"/>
          <p14:tracePt t="85369" x="6081713" y="3521075"/>
          <p14:tracePt t="85382" x="6096000" y="3540125"/>
          <p14:tracePt t="85391" x="6102350" y="3540125"/>
          <p14:tracePt t="85403" x="6102350" y="3521075"/>
          <p14:tracePt t="85415" x="6102350" y="3438525"/>
          <p14:tracePt t="85426" x="6116638" y="3225800"/>
          <p14:tracePt t="85764" x="6116638" y="3232150"/>
          <p14:tracePt t="85774" x="6116638" y="3308350"/>
          <p14:tracePt t="85785" x="6116638" y="3403600"/>
          <p14:tracePt t="85797" x="6116638" y="3459163"/>
          <p14:tracePt t="85808" x="6122988" y="3451225"/>
          <p14:tracePt t="85876" x="6130925" y="3451225"/>
          <p14:tracePt t="85966" x="6137275" y="3451225"/>
          <p14:tracePt t="86203" x="6130925" y="3459163"/>
          <p14:tracePt t="86213" x="6122988" y="3465513"/>
          <p14:tracePt t="86224" x="6116638" y="3465513"/>
          <p14:tracePt t="86235" x="6110288" y="3486150"/>
          <p14:tracePt t="86258" x="6096000" y="3492500"/>
          <p14:tracePt t="86269" x="6096000" y="3500438"/>
          <p14:tracePt t="86281" x="6089650" y="3500438"/>
          <p14:tracePt t="86291" x="6081713" y="3506788"/>
          <p14:tracePt t="86303" x="6069013" y="3513138"/>
          <p14:tracePt t="86326" x="6061075" y="3513138"/>
          <p14:tracePt t="86348" x="6054725" y="3513138"/>
          <p14:tracePt t="86359" x="6048375" y="3513138"/>
          <p14:tracePt t="86471" x="6069013" y="3513138"/>
          <p14:tracePt t="86483" x="6089650" y="3513138"/>
          <p14:tracePt t="86494" x="6102350" y="3513138"/>
          <p14:tracePt t="86505" x="6130925" y="3521075"/>
          <p14:tracePt t="86516" x="6151563" y="3521075"/>
          <p14:tracePt t="86528" x="6157913" y="3521075"/>
          <p14:tracePt t="86539" x="6164263" y="3521075"/>
          <p14:tracePt t="86562" x="6170613" y="3521075"/>
          <p14:tracePt t="86606" x="6178550" y="3521075"/>
          <p14:tracePt t="86617" x="6191250" y="3521075"/>
          <p14:tracePt t="86630" x="6199188" y="3527425"/>
          <p14:tracePt t="86640" x="6205538" y="3527425"/>
          <p14:tracePt t="86686" x="6211888" y="3527425"/>
          <p14:tracePt t="86697" x="6219825" y="3540125"/>
          <p14:tracePt t="86708" x="6226175" y="3548063"/>
          <p14:tracePt t="86719" x="6232525" y="3554413"/>
          <p14:tracePt t="86764" x="6240463" y="3560763"/>
          <p14:tracePt t="86776" x="6246813" y="3560763"/>
          <p14:tracePt t="86787" x="6253163" y="3560763"/>
          <p14:tracePt t="86798" x="6253163" y="3568700"/>
          <p14:tracePt t="86810" x="6267450" y="3568700"/>
          <p14:tracePt t="86821" x="6273800" y="3568700"/>
          <p14:tracePt t="86911" x="6280150" y="3568700"/>
          <p14:tracePt t="87406" x="6288088" y="3568700"/>
          <p14:tracePt t="89014" x="6294438" y="3568700"/>
          <p14:tracePt t="89036" x="6315075" y="3568700"/>
          <p14:tracePt t="89047" x="6350000" y="3568700"/>
          <p14:tracePt t="89059" x="6383338" y="3581400"/>
          <p14:tracePt t="89071" x="6403975" y="3589338"/>
          <p14:tracePt t="89081" x="6418263" y="3595688"/>
          <p14:tracePt t="89093" x="6424613" y="3595688"/>
          <p14:tracePt t="89138" x="6430963" y="3595688"/>
          <p14:tracePt t="89161" x="6438900" y="3602038"/>
          <p14:tracePt t="89171" x="6445250" y="3602038"/>
          <p14:tracePt t="89182" x="6459538" y="3602038"/>
          <p14:tracePt t="89194" x="6472238" y="3602038"/>
          <p14:tracePt t="89261" x="6472238" y="3609975"/>
          <p14:tracePt t="89296" x="6465888" y="3609975"/>
          <p14:tracePt t="89306" x="6465888" y="3616325"/>
          <p14:tracePt t="89318" x="6459538" y="3616325"/>
          <p14:tracePt t="89330" x="6451600" y="3622675"/>
          <p14:tracePt t="89340" x="6445250" y="3622675"/>
          <p14:tracePt t="89351" x="6430963" y="3622675"/>
          <p14:tracePt t="89364" x="6424613" y="3622675"/>
          <p14:tracePt t="89374" x="6403975" y="3622675"/>
          <p14:tracePt t="89385" x="6383338" y="3622675"/>
          <p14:tracePt t="89397" x="6370638" y="3622675"/>
          <p14:tracePt t="89408" x="6356350" y="3622675"/>
          <p14:tracePt t="89420" x="6342063" y="3622675"/>
          <p14:tracePt t="89431" x="6335713" y="3622675"/>
          <p14:tracePt t="89442" x="6300788" y="3622675"/>
          <p14:tracePt t="89452" x="6280150" y="3622675"/>
          <p14:tracePt t="89465" x="6267450" y="3622675"/>
          <p14:tracePt t="89611" x="6273800" y="3622675"/>
          <p14:tracePt t="89621" x="6280150" y="3622675"/>
          <p14:tracePt t="89632" x="6294438" y="3622675"/>
          <p14:tracePt t="89644" x="6308725" y="3622675"/>
          <p14:tracePt t="89655" x="6350000" y="3622675"/>
          <p14:tracePt t="89668" x="6370638" y="3622675"/>
          <p14:tracePt t="89677" x="6397625" y="3622675"/>
          <p14:tracePt t="89689" x="6418263" y="3622675"/>
          <p14:tracePt t="89700" x="6438900" y="3622675"/>
          <p14:tracePt t="89712" x="6445250" y="3622675"/>
          <p14:tracePt t="89723" x="6472238" y="3622675"/>
          <p14:tracePt t="89734" x="6500813" y="3622675"/>
          <p14:tracePt t="89747" x="6534150" y="3622675"/>
          <p14:tracePt t="89756" x="6548438" y="3622675"/>
          <p14:tracePt t="89768" x="6569075" y="3622675"/>
          <p14:tracePt t="89781" x="6589713" y="3622675"/>
          <p14:tracePt t="89791" x="6623050" y="3622675"/>
          <p14:tracePt t="89802" x="6664325" y="3630613"/>
          <p14:tracePt t="89815" x="6691313" y="3630613"/>
          <p14:tracePt t="89824" x="6705600" y="3630613"/>
          <p14:tracePt t="89835" x="6740525" y="3630613"/>
          <p14:tracePt t="89846" x="6761163" y="3630613"/>
          <p14:tracePt t="89850" x="6794500" y="3630613"/>
          <p14:tracePt t="89869" x="6815138" y="3630613"/>
          <p14:tracePt t="89881" x="6856413" y="3630613"/>
          <p14:tracePt t="89891" x="6951663" y="3630613"/>
          <p14:tracePt t="89903" x="7075488" y="3630613"/>
          <p14:tracePt t="89915" x="7212013" y="3630613"/>
          <p14:tracePt t="89926" x="7335838" y="3630613"/>
          <p14:tracePt t="89937" x="7445375" y="3630613"/>
          <p14:tracePt t="89947" x="7466013" y="3630613"/>
          <p14:tracePt t="89960" x="7507288" y="3630613"/>
          <p14:tracePt t="89970" x="7513638" y="3630613"/>
          <p14:tracePt t="90128" x="7499350" y="3630613"/>
          <p14:tracePt t="90139" x="7486650" y="3630613"/>
          <p14:tracePt t="90150" x="7466013" y="3630613"/>
          <p14:tracePt t="90162" x="7439025" y="3636963"/>
          <p14:tracePt t="90173" x="7410450" y="3636963"/>
          <p14:tracePt t="90184" x="7397750" y="3636963"/>
          <p14:tracePt t="90197" x="7362825" y="3636963"/>
          <p14:tracePt t="90207" x="7321550" y="3636963"/>
          <p14:tracePt t="90218" x="7253288" y="3636963"/>
          <p14:tracePt t="90231" x="7185025" y="3636963"/>
          <p14:tracePt t="90241" x="7089775" y="3636963"/>
          <p14:tracePt t="90251" x="7007225" y="3636963"/>
          <p14:tracePt t="90265" x="6965950" y="3636963"/>
          <p14:tracePt t="90273" x="6938963" y="3636963"/>
          <p14:tracePt t="90285" x="6910388" y="3636963"/>
          <p14:tracePt t="90308" x="6889750" y="3636963"/>
          <p14:tracePt t="90319" x="6862763" y="3636963"/>
          <p14:tracePt t="90331" x="6835775" y="3636963"/>
          <p14:tracePt t="90342" x="6800850" y="3636963"/>
          <p14:tracePt t="90353" x="6788150" y="3643313"/>
          <p14:tracePt t="90364" x="6761163" y="3643313"/>
          <p14:tracePt t="90376" x="6726238" y="3649663"/>
          <p14:tracePt t="90387" x="6684963" y="3663950"/>
          <p14:tracePt t="90399" x="6630988" y="3663950"/>
          <p14:tracePt t="90409" x="6616700" y="3663950"/>
          <p14:tracePt t="90421" x="6575425" y="3663950"/>
          <p14:tracePt t="90431" x="6561138" y="3663950"/>
          <p14:tracePt t="90499" x="6561138" y="3670300"/>
          <p14:tracePt t="90533" x="6569075" y="3670300"/>
          <p14:tracePt t="90544" x="6589713" y="3678238"/>
          <p14:tracePt t="90556" x="6610350" y="3678238"/>
          <p14:tracePt t="90566" x="6650038" y="3678238"/>
          <p14:tracePt t="90578" x="6705600" y="3678238"/>
          <p14:tracePt t="90589" x="6761163" y="3678238"/>
          <p14:tracePt t="90600" x="6829425" y="3678238"/>
          <p14:tracePt t="90612" x="6883400" y="3678238"/>
          <p14:tracePt t="90623" x="6931025" y="3678238"/>
          <p14:tracePt t="90634" x="6945313" y="3678238"/>
          <p14:tracePt t="90647" x="6965950" y="3678238"/>
          <p14:tracePt t="90656" x="6972300" y="3678238"/>
          <p14:tracePt t="90746" x="6980238" y="3678238"/>
          <p14:tracePt t="90781" x="6986588" y="3678238"/>
          <p14:tracePt t="90804" x="7000875" y="3678238"/>
          <p14:tracePt t="90814" x="7007225" y="3678238"/>
          <p14:tracePt t="90825" x="7013575" y="3678238"/>
          <p14:tracePt t="90836" x="7019925" y="3678238"/>
          <p14:tracePt t="90848" x="7019925" y="3670300"/>
          <p14:tracePt t="90961" x="7027863" y="3670300"/>
          <p14:tracePt t="90982" x="7034213" y="3670300"/>
          <p14:tracePt t="91017" x="7040563" y="3670300"/>
          <p14:tracePt t="91096" x="7048500" y="3670300"/>
          <p14:tracePt t="91107" x="7061200" y="3670300"/>
          <p14:tracePt t="91118" x="7089775" y="3670300"/>
          <p14:tracePt t="91130" x="7123113" y="3670300"/>
          <p14:tracePt t="91141" x="7150100" y="3670300"/>
          <p14:tracePt t="91151" x="7185025" y="3663950"/>
          <p14:tracePt t="91164" x="7205663" y="3663950"/>
          <p14:tracePt t="91174" x="7212013" y="3663950"/>
          <p14:tracePt t="91276" x="7219950" y="3663950"/>
          <p14:tracePt t="91287" x="7219950" y="3657600"/>
          <p14:tracePt t="91298" x="7219950" y="3649663"/>
          <p14:tracePt t="91310" x="7226300" y="3649663"/>
          <p14:tracePt t="91320" x="7226300" y="3643313"/>
          <p14:tracePt t="91400" x="7232650" y="3643313"/>
          <p14:tracePt t="91411" x="7240588" y="3636963"/>
          <p14:tracePt t="91421" x="7246938" y="3636963"/>
          <p14:tracePt t="91433" x="7253288" y="3636963"/>
          <p14:tracePt t="91445" x="7273925" y="3636963"/>
          <p14:tracePt t="91467" x="7288213" y="3636963"/>
          <p14:tracePt t="91479" x="7300913" y="3636963"/>
          <p14:tracePt t="91501" x="7308850" y="3636963"/>
          <p14:tracePt t="91523" x="7321550" y="3636963"/>
          <p14:tracePt t="91534" x="7342188" y="3636963"/>
          <p14:tracePt t="91546" x="7350125" y="3636963"/>
          <p14:tracePt t="91568" x="7356475" y="3636963"/>
          <p14:tracePt t="91624" x="7362825" y="3636963"/>
          <p14:tracePt t="91636" x="7370763" y="3636963"/>
          <p14:tracePt t="91646" x="7377113" y="3636963"/>
          <p14:tracePt t="91658" x="7383463" y="3636963"/>
          <p14:tracePt t="91781" x="7389813" y="3636963"/>
          <p14:tracePt t="92074" x="7397750" y="3636963"/>
          <p14:tracePt t="92087" x="7404100" y="3636963"/>
          <p14:tracePt t="92413" x="7404100" y="3643313"/>
          <p14:tracePt t="92423" x="7397750" y="3643313"/>
          <p14:tracePt t="92434" x="7383463" y="3643313"/>
          <p14:tracePt t="92446" x="7377113" y="3643313"/>
          <p14:tracePt t="92457" x="7370763" y="3643313"/>
          <p14:tracePt t="92468" x="7362825" y="3649663"/>
          <p14:tracePt t="92480" x="7356475" y="3649663"/>
          <p14:tracePt t="92491" x="7350125" y="3649663"/>
          <p14:tracePt t="92626" x="7342188" y="3649663"/>
          <p14:tracePt t="92693" x="7329488" y="3649663"/>
          <p14:tracePt t="92704" x="7308850" y="3649663"/>
          <p14:tracePt t="92715" x="7294563" y="3649663"/>
          <p14:tracePt t="92727" x="7280275" y="3649663"/>
          <p14:tracePt t="92738" x="7273925" y="3649663"/>
          <p14:tracePt t="92828" x="7280275" y="3649663"/>
          <p14:tracePt t="92840" x="7294563" y="3649663"/>
          <p14:tracePt t="92850" x="7315200" y="3649663"/>
          <p14:tracePt t="92862" x="7321550" y="3649663"/>
          <p14:tracePt t="92873" x="7335838" y="3649663"/>
          <p14:tracePt t="92884" x="7370763" y="3649663"/>
          <p14:tracePt t="92897" x="7397750" y="3649663"/>
          <p14:tracePt t="92907" x="7431088" y="3649663"/>
          <p14:tracePt t="92974" x="7439025" y="3649663"/>
          <p14:tracePt t="92985" x="7445375" y="3649663"/>
          <p14:tracePt t="92998" x="7451725" y="3643313"/>
          <p14:tracePt t="93008" x="7459663" y="3643313"/>
          <p14:tracePt t="93031" x="7466013" y="3643313"/>
          <p14:tracePt t="93097" x="7472363" y="3643313"/>
          <p14:tracePt t="93233" x="7472363" y="3636963"/>
          <p14:tracePt t="93278" x="7472363" y="3630613"/>
          <p14:tracePt t="93492" x="7486650" y="3630613"/>
          <p14:tracePt t="93503" x="7493000" y="3630613"/>
          <p14:tracePt t="93514" x="7507288" y="3622675"/>
          <p14:tracePt t="93526" x="7548563" y="3622675"/>
          <p14:tracePt t="93537" x="7589838" y="3622675"/>
          <p14:tracePt t="93547" x="7643813" y="3622675"/>
          <p14:tracePt t="93559" x="7726363" y="3622675"/>
          <p14:tracePt t="93571" x="7835900" y="3622675"/>
          <p14:tracePt t="93581" x="7972425" y="3630613"/>
          <p14:tracePt t="93594" x="8137525" y="3630613"/>
          <p14:tracePt t="93604" x="8232775" y="3622675"/>
          <p14:tracePt t="93615" x="8383588" y="3609975"/>
          <p14:tracePt t="93627" x="8596313" y="3595688"/>
          <p14:tracePt t="93638" x="8863013" y="3568700"/>
          <p14:tracePt t="93649" x="9069388" y="3554413"/>
          <p14:tracePt t="103065" x="136525" y="4259263"/>
          <p14:tracePt t="103076" x="233363" y="4259263"/>
          <p14:tracePt t="103088" x="287338" y="4259263"/>
          <p14:tracePt t="103099" x="307975" y="4252913"/>
          <p14:tracePt t="103111" x="322263" y="4246563"/>
          <p14:tracePt t="103121" x="342900" y="4240213"/>
          <p14:tracePt t="103133" x="376238" y="4211638"/>
          <p14:tracePt t="103145" x="438150" y="4191000"/>
          <p14:tracePt t="103155" x="473075" y="4164013"/>
          <p14:tracePt t="103166" x="485775" y="4157663"/>
          <p14:tracePt t="103177" x="500063" y="4143375"/>
          <p14:tracePt t="103190" x="514350" y="4129088"/>
          <p14:tracePt t="103200" x="534988" y="4102100"/>
          <p14:tracePt t="103212" x="554038" y="4081463"/>
          <p14:tracePt t="103223" x="582613" y="4048125"/>
          <p14:tracePt t="103234" x="609600" y="4000500"/>
          <p14:tracePt t="103245" x="636588" y="3951288"/>
          <p14:tracePt t="103256" x="671513" y="3903663"/>
          <p14:tracePt t="103267" x="684213" y="3876675"/>
          <p14:tracePt t="103279" x="692150" y="3876675"/>
          <p14:tracePt t="103291" x="698500" y="3849688"/>
          <p14:tracePt t="103301" x="719138" y="3821113"/>
          <p14:tracePt t="103313" x="739775" y="3773488"/>
          <p14:tracePt t="103326" x="766763" y="3725863"/>
          <p14:tracePt t="103335" x="793750" y="3690938"/>
          <p14:tracePt t="103346" x="801688" y="3657600"/>
          <p14:tracePt t="103360" x="814388" y="3643313"/>
          <p14:tracePt t="103369" x="822325" y="3630613"/>
          <p14:tracePt t="103380" x="822325" y="3609975"/>
          <p14:tracePt t="103392" x="822325" y="3581400"/>
          <p14:tracePt t="103403" x="822325" y="3568700"/>
          <p14:tracePt t="103414" x="822325" y="3533775"/>
          <p14:tracePt t="103426" x="822325" y="3506788"/>
          <p14:tracePt t="103436" x="822325" y="3492500"/>
          <p14:tracePt t="103448" x="822325" y="3479800"/>
          <p14:tracePt t="103460" x="814388" y="3465513"/>
          <p14:tracePt t="103471" x="808038" y="3459163"/>
          <p14:tracePt t="103482" x="801688" y="3444875"/>
          <p14:tracePt t="103492" x="781050" y="3430588"/>
          <p14:tracePt t="103504" x="766763" y="3417888"/>
          <p14:tracePt t="103516" x="766763" y="3409950"/>
          <p14:tracePt t="103525" x="754063" y="3403600"/>
          <p14:tracePt t="103538" x="754063" y="3397250"/>
          <p14:tracePt t="103628" x="754063" y="3390900"/>
          <p14:tracePt t="103640" x="754063" y="3382963"/>
          <p14:tracePt t="103661" x="754063" y="3376613"/>
          <p14:tracePt t="103696" x="754063" y="3370263"/>
          <p14:tracePt t="103707" x="760413" y="3355975"/>
          <p14:tracePt t="103718" x="766763" y="3341688"/>
          <p14:tracePt t="103729" x="787400" y="3314700"/>
          <p14:tracePt t="103741" x="793750" y="3287713"/>
          <p14:tracePt t="103763" x="793750" y="3281363"/>
          <p14:tracePt t="103865" x="801688" y="3281363"/>
          <p14:tracePt t="103886" x="808038" y="3281363"/>
          <p14:tracePt t="103898" x="842963" y="3281363"/>
          <p14:tracePt t="103908" x="896938" y="3281363"/>
          <p14:tracePt t="103921" x="979488" y="3281363"/>
          <p14:tracePt t="103931" x="1074738" y="3281363"/>
          <p14:tracePt t="103942" x="1184275" y="3281363"/>
          <p14:tracePt t="103954" x="1281113" y="3281363"/>
          <p14:tracePt t="103966" x="1363663" y="3281363"/>
          <p14:tracePt t="103976" x="1384300" y="3281363"/>
          <p14:tracePt t="103988" x="1417638" y="3281363"/>
          <p14:tracePt t="103999" x="1431925" y="3281363"/>
          <p14:tracePt t="104022" x="1438275" y="3281363"/>
          <p14:tracePt t="104044" x="1444625" y="3281363"/>
          <p14:tracePt t="104057" x="1452563" y="3281363"/>
          <p14:tracePt t="104066" x="1458913" y="3281363"/>
          <p14:tracePt t="104134" x="1465263" y="3281363"/>
          <p14:tracePt t="104145" x="1473200" y="3281363"/>
          <p14:tracePt t="104168" x="1479550" y="3281363"/>
          <p14:tracePt t="104258" x="1465263" y="3281363"/>
          <p14:tracePt t="104269" x="1452563" y="3281363"/>
          <p14:tracePt t="104280" x="1438275" y="3281363"/>
          <p14:tracePt t="104291" x="1423988" y="3287713"/>
          <p14:tracePt t="104303" x="1390650" y="3294063"/>
          <p14:tracePt t="104314" x="1308100" y="3308350"/>
          <p14:tracePt t="104326" x="1198563" y="3314700"/>
          <p14:tracePt t="104337" x="1144588" y="3328988"/>
          <p14:tracePt t="104348" x="1020763" y="3328988"/>
          <p14:tracePt t="104359" x="884238" y="3328988"/>
          <p14:tracePt t="104371" x="774700" y="3328988"/>
          <p14:tracePt t="104382" x="704850" y="3328988"/>
          <p14:tracePt t="104392" x="671513" y="3328988"/>
          <p14:tracePt t="104561" x="677863" y="3328988"/>
          <p14:tracePt t="104574" x="712788" y="3328988"/>
          <p14:tracePt t="104585" x="781050" y="3328988"/>
          <p14:tracePt t="104596" x="876300" y="3328988"/>
          <p14:tracePt t="104607" x="1000125" y="3328988"/>
          <p14:tracePt t="104618" x="1123950" y="3328988"/>
          <p14:tracePt t="104629" x="1260475" y="3328988"/>
          <p14:tracePt t="104644" x="1384300" y="3328988"/>
          <p14:tracePt t="104652" x="1493838" y="3328988"/>
          <p14:tracePt t="104663" x="1574800" y="3328988"/>
          <p14:tracePt t="104676" x="1595438" y="3328988"/>
          <p14:tracePt t="104686" x="1616075" y="3328988"/>
          <p14:tracePt t="104696" x="1636713" y="3328988"/>
          <p14:tracePt t="104710" x="1644650" y="3328988"/>
          <p14:tracePt t="104719" x="1657350" y="3328988"/>
          <p14:tracePt t="104730" x="1677988" y="3328988"/>
          <p14:tracePt t="104742" x="1725613" y="3328988"/>
          <p14:tracePt t="104753" x="1766888" y="3328988"/>
          <p14:tracePt t="104764" x="1822450" y="3328988"/>
          <p14:tracePt t="104776" x="1863725" y="3328988"/>
          <p14:tracePt t="104787" x="1870075" y="3328988"/>
          <p14:tracePt t="104798" x="1890713" y="3328988"/>
          <p14:tracePt t="104810" x="1890713" y="3321050"/>
          <p14:tracePt t="104832" x="1897063" y="3321050"/>
          <p14:tracePt t="104945" x="1890713" y="3321050"/>
          <p14:tracePt t="104956" x="1876425" y="3321050"/>
          <p14:tracePt t="104967" x="1835150" y="3321050"/>
          <p14:tracePt t="104978" x="1773238" y="3341688"/>
          <p14:tracePt t="104990" x="1692275" y="3349625"/>
          <p14:tracePt t="105001" x="1595438" y="3376613"/>
          <p14:tracePt t="105011" x="1458913" y="3376613"/>
          <p14:tracePt t="105023" x="1423988" y="3382963"/>
          <p14:tracePt t="105035" x="1343025" y="3382963"/>
          <p14:tracePt t="105046" x="1287463" y="3382963"/>
          <p14:tracePt t="105057" x="1233488" y="3390900"/>
          <p14:tracePt t="105068" x="1204913" y="3390900"/>
          <p14:tracePt t="105079" x="1192213" y="3397250"/>
          <p14:tracePt t="105092" x="1177925" y="3397250"/>
          <p14:tracePt t="105113" x="1171575" y="3397250"/>
          <p14:tracePt t="105126" x="1163638" y="3403600"/>
          <p14:tracePt t="105136" x="1157288" y="3403600"/>
          <p14:tracePt t="105214" x="1163638" y="3403600"/>
          <p14:tracePt t="105224" x="1177925" y="3403600"/>
          <p14:tracePt t="105237" x="1204913" y="3403600"/>
          <p14:tracePt t="105248" x="1246188" y="3403600"/>
          <p14:tracePt t="105259" x="1281113" y="3403600"/>
          <p14:tracePt t="105270" x="1349375" y="3403600"/>
          <p14:tracePt t="105281" x="1417638" y="3403600"/>
          <p14:tracePt t="105293" x="1479550" y="3403600"/>
          <p14:tracePt t="105304" x="1533525" y="3403600"/>
          <p14:tracePt t="105316" x="1574800" y="3403600"/>
          <p14:tracePt t="105327" x="1616075" y="3403600"/>
          <p14:tracePt t="105338" x="1657350" y="3403600"/>
          <p14:tracePt t="105350" x="1698625" y="3403600"/>
          <p14:tracePt t="105360" x="1746250" y="3403600"/>
          <p14:tracePt t="105372" x="1766888" y="3403600"/>
          <p14:tracePt t="105383" x="1808163" y="3403600"/>
          <p14:tracePt t="105394" x="1828800" y="3403600"/>
          <p14:tracePt t="105406" x="1843088" y="3403600"/>
          <p14:tracePt t="105417" x="1849438" y="3397250"/>
          <p14:tracePt t="105484" x="1855788" y="3397250"/>
          <p14:tracePt t="105551" x="1863725" y="3397250"/>
          <p14:tracePt t="105563" x="1897063" y="3403600"/>
          <p14:tracePt t="105575" x="1944688" y="3424238"/>
          <p14:tracePt t="105586" x="1965325" y="3424238"/>
          <p14:tracePt t="105596" x="1965325" y="3397250"/>
          <p14:tracePt t="105608" x="1965325" y="3370263"/>
          <p14:tracePt t="105620" x="1911350" y="3267075"/>
          <p14:tracePt t="105630" x="1890713" y="3184525"/>
          <p14:tracePt t="106001" x="1890713" y="3205163"/>
          <p14:tracePt t="106013" x="1965325" y="3459163"/>
          <p14:tracePt t="106025" x="2020888" y="3581400"/>
          <p14:tracePt t="106036" x="2068513" y="3670300"/>
          <p14:tracePt t="106046" x="2095500" y="3705225"/>
          <p14:tracePt t="106060" x="2157413" y="3787775"/>
          <p14:tracePt t="106070" x="2233613" y="3814763"/>
          <p14:tracePt t="106081" x="2314575" y="3829050"/>
          <p14:tracePt t="106092" x="2411413" y="3829050"/>
          <p14:tracePt t="106103" x="2533650" y="3821113"/>
          <p14:tracePt t="106115" x="2657475" y="3808413"/>
          <p14:tracePt t="106125" x="2767013" y="3787775"/>
          <p14:tracePt t="106137" x="2843213" y="3767138"/>
          <p14:tracePt t="106148" x="2882900" y="3767138"/>
          <p14:tracePt t="106160" x="2903538" y="3760788"/>
          <p14:tracePt t="106193" x="2911475" y="3760788"/>
          <p14:tracePt t="106216" x="2917825" y="3760788"/>
          <p14:tracePt t="106226" x="2924175" y="3752850"/>
          <p14:tracePt t="106238" x="2944813" y="3740150"/>
          <p14:tracePt t="106249" x="2986088" y="3725863"/>
          <p14:tracePt t="106260" x="3033713" y="3705225"/>
          <p14:tracePt t="106272" x="3068638" y="3684588"/>
          <p14:tracePt t="106282" x="3103563" y="3678238"/>
          <p14:tracePt t="106294" x="3122613" y="3663950"/>
          <p14:tracePt t="106305" x="3136900" y="3663950"/>
          <p14:tracePt t="106316" x="3157538" y="3657600"/>
          <p14:tracePt t="106328" x="3192463" y="3657600"/>
          <p14:tracePt t="106339" x="3232150" y="3657600"/>
          <p14:tracePt t="106350" x="3273425" y="3657600"/>
          <p14:tracePt t="106361" x="3328988" y="3657600"/>
          <p14:tracePt t="106372" x="3397250" y="3657600"/>
          <p14:tracePt t="106385" x="3465513" y="3657600"/>
          <p14:tracePt t="106396" x="3548063" y="3657600"/>
          <p14:tracePt t="106408" x="3657600" y="3663950"/>
          <p14:tracePt t="106418" x="3705225" y="3670300"/>
          <p14:tracePt t="106429" x="3856038" y="3684588"/>
          <p14:tracePt t="106442" x="4027488" y="3705225"/>
          <p14:tracePt t="106452" x="4219575" y="3746500"/>
          <p14:tracePt t="106463" x="4356100" y="3779838"/>
          <p14:tracePt t="106475" x="4486275" y="3829050"/>
          <p14:tracePt t="106486" x="4581525" y="3829050"/>
          <p14:tracePt t="106497" x="4643438" y="3800475"/>
          <p14:tracePt t="106509" x="4672013" y="3719513"/>
          <p14:tracePt t="106519" x="4699000" y="3609975"/>
          <p14:tracePt t="106745" x="4725988" y="3609975"/>
          <p14:tracePt t="106757" x="4746625" y="3609975"/>
          <p14:tracePt t="106801" x="4773613" y="3622675"/>
          <p14:tracePt t="106812" x="4802188" y="3663950"/>
          <p14:tracePt t="106824" x="4856163" y="3725863"/>
          <p14:tracePt t="106834" x="4918075" y="3746500"/>
          <p14:tracePt t="106846" x="5041900" y="3746500"/>
          <p14:tracePt t="106857" x="5184775" y="3740150"/>
          <p14:tracePt t="106868" x="5341938" y="3719513"/>
          <p14:tracePt t="106879" x="5548313" y="3705225"/>
          <p14:tracePt t="106891" x="5761038" y="3670300"/>
          <p14:tracePt t="106901" x="5959475" y="3657600"/>
          <p14:tracePt t="106913" x="6219825" y="3643313"/>
          <p14:tracePt t="106925" x="6513513" y="3616325"/>
          <p14:tracePt t="106935" x="6623050" y="3602038"/>
          <p14:tracePt t="106947" x="6931025" y="3589338"/>
          <p14:tracePt t="106958" x="7356475" y="3568700"/>
          <p14:tracePt t="106970" x="7808913" y="3533775"/>
          <p14:tracePt t="106981" x="8342313" y="3513138"/>
          <p14:tracePt t="106992" x="8856663" y="3451225"/>
          <p14:tracePt t="109153" x="8966200" y="3260725"/>
          <p14:tracePt t="109163" x="8848725" y="3294063"/>
          <p14:tracePt t="109173" x="8821738" y="3300413"/>
          <p14:tracePt t="109185" x="8705850" y="3321050"/>
          <p14:tracePt t="109196" x="8609013" y="3349625"/>
          <p14:tracePt t="109208" x="8499475" y="3370263"/>
          <p14:tracePt t="109219" x="8397875" y="3390900"/>
          <p14:tracePt t="109230" x="8301038" y="3403600"/>
          <p14:tracePt t="109242" x="8220075" y="3409950"/>
          <p14:tracePt t="109253" x="8143875" y="3430588"/>
          <p14:tracePt t="109264" x="8061325" y="3451225"/>
          <p14:tracePt t="109277" x="7986713" y="3471863"/>
          <p14:tracePt t="109286" x="7966075" y="3486150"/>
          <p14:tracePt t="109298" x="7910513" y="3506788"/>
          <p14:tracePt t="109310" x="7877175" y="3527425"/>
          <p14:tracePt t="109321" x="7842250" y="3540125"/>
          <p14:tracePt t="109331" x="7829550" y="3560763"/>
          <p14:tracePt t="109343" x="7808913" y="3575050"/>
          <p14:tracePt t="109354" x="7794625" y="3581400"/>
          <p14:tracePt t="109365" x="7773988" y="3581400"/>
          <p14:tracePt t="109376" x="7753350" y="3589338"/>
          <p14:tracePt t="109389" x="7747000" y="3589338"/>
          <p14:tracePt t="109399" x="7740650" y="3589338"/>
          <p14:tracePt t="109410" x="7712075" y="3602038"/>
          <p14:tracePt t="109422" x="7685088" y="3602038"/>
          <p14:tracePt t="109433" x="7658100" y="3609975"/>
          <p14:tracePt t="109444" x="7623175" y="3622675"/>
          <p14:tracePt t="109457" x="7575550" y="3636963"/>
          <p14:tracePt t="109466" x="7554913" y="3643313"/>
          <p14:tracePt t="109478" x="7519988" y="3649663"/>
          <p14:tracePt t="109491" x="7507288" y="3657600"/>
          <p14:tracePt t="109501" x="7493000" y="3657600"/>
          <p14:tracePt t="109512" x="7493000" y="3663950"/>
          <p14:tracePt t="109525" x="7480300" y="3663950"/>
          <p14:tracePt t="109534" x="7466013" y="3663950"/>
          <p14:tracePt t="109546" x="7451725" y="3670300"/>
          <p14:tracePt t="109556" x="7439025" y="3678238"/>
          <p14:tracePt t="109560" x="7431088" y="3678238"/>
          <p14:tracePt t="109579" x="7424738" y="3684588"/>
          <p14:tracePt t="109624" x="7418388" y="3684588"/>
          <p14:tracePt t="109635" x="7410450" y="3684588"/>
          <p14:tracePt t="109647" x="7389813" y="3690938"/>
          <p14:tracePt t="109657" x="7350125" y="3690938"/>
          <p14:tracePt t="109669" x="7294563" y="3690938"/>
          <p14:tracePt t="109680" x="7253288" y="3690938"/>
          <p14:tracePt t="109692" x="7226300" y="3690938"/>
          <p14:tracePt t="109703" x="7199313" y="3690938"/>
          <p14:tracePt t="109771" x="7212013" y="3684588"/>
          <p14:tracePt t="109782" x="7253288" y="3670300"/>
          <p14:tracePt t="109792" x="7315200" y="3657600"/>
          <p14:tracePt t="109805" x="7389813" y="3636963"/>
          <p14:tracePt t="109815" x="7445375" y="3622675"/>
          <p14:tracePt t="109826" x="7499350" y="3622675"/>
          <p14:tracePt t="109839" x="7548563" y="3616325"/>
          <p14:tracePt t="109850" x="7589838" y="3616325"/>
          <p14:tracePt t="109860" x="7610475" y="3616325"/>
          <p14:tracePt t="110007" x="7602538" y="3616325"/>
          <p14:tracePt t="110030" x="7589838" y="3616325"/>
          <p14:tracePt t="110039" x="7561263" y="3616325"/>
          <p14:tracePt t="110052" x="7527925" y="3622675"/>
          <p14:tracePt t="110063" x="7486650" y="3622675"/>
          <p14:tracePt t="110074" x="7466013" y="3622675"/>
          <p14:tracePt t="110086" x="7445375" y="3622675"/>
          <p14:tracePt t="110108" x="7439025" y="3622675"/>
          <p14:tracePt t="110198" x="7451725" y="3622675"/>
          <p14:tracePt t="110220" x="7472363" y="3616325"/>
          <p14:tracePt t="110232" x="7507288" y="3609975"/>
          <p14:tracePt t="110243" x="7527925" y="3602038"/>
          <p14:tracePt t="110255" x="7548563" y="3602038"/>
          <p14:tracePt t="110265" x="7561263" y="3602038"/>
          <p14:tracePt t="110276" x="7575550" y="3595688"/>
          <p14:tracePt t="110423" x="7561263" y="3595688"/>
          <p14:tracePt t="110435" x="7548563" y="3595688"/>
          <p14:tracePt t="110445" x="7527925" y="3595688"/>
          <p14:tracePt t="110456" x="7493000" y="3595688"/>
          <p14:tracePt t="110468" x="7472363" y="3595688"/>
          <p14:tracePt t="110479" x="7466013" y="3595688"/>
          <p14:tracePt t="110490" x="7459663" y="3595688"/>
          <p14:tracePt t="110604" x="7472363" y="3595688"/>
          <p14:tracePt t="110614" x="7486650" y="3595688"/>
          <p14:tracePt t="110625" x="7499350" y="3595688"/>
          <p14:tracePt t="110761" x="7472363" y="3595688"/>
          <p14:tracePt t="110773" x="7451725" y="3595688"/>
          <p14:tracePt t="110783" x="7418388" y="3595688"/>
          <p14:tracePt t="110795" x="7397750" y="3595688"/>
          <p14:tracePt t="110806" x="7350125" y="3595688"/>
          <p14:tracePt t="110828" x="7315200" y="3595688"/>
          <p14:tracePt t="110840" x="7294563" y="3595688"/>
          <p14:tracePt t="110873" x="7294563" y="3589338"/>
          <p14:tracePt t="110885" x="7308850" y="3589338"/>
          <p14:tracePt t="110896" x="7335838" y="3581400"/>
          <p14:tracePt t="110906" x="7350125" y="3581400"/>
          <p14:tracePt t="110919" x="7424738" y="3581400"/>
          <p14:tracePt t="110930" x="7519988" y="3581400"/>
          <p14:tracePt t="110941" x="7616825" y="3581400"/>
          <p14:tracePt t="110952" x="7699375" y="3581400"/>
          <p14:tracePt t="110963" x="7732713" y="3581400"/>
          <p14:tracePt t="111053" x="7732713" y="3589338"/>
          <p14:tracePt t="111088" x="7720013" y="3589338"/>
          <p14:tracePt t="111098" x="7699375" y="3589338"/>
          <p14:tracePt t="111109" x="7658100" y="3589338"/>
          <p14:tracePt t="111121" x="7596188" y="3575050"/>
          <p14:tracePt t="111132" x="7575550" y="3575050"/>
          <p14:tracePt t="111143" x="7513638" y="3575050"/>
          <p14:tracePt t="111156" x="7459663" y="3575050"/>
          <p14:tracePt t="111166" x="7445375" y="3575050"/>
          <p14:tracePt t="111233" x="7451725" y="3568700"/>
          <p14:tracePt t="111245" x="7459663" y="3568700"/>
          <p14:tracePt t="111256" x="7486650" y="3560763"/>
          <p14:tracePt t="111266" x="7513638" y="3560763"/>
          <p14:tracePt t="111278" x="7569200" y="3560763"/>
          <p14:tracePt t="111290" x="7650163" y="3560763"/>
          <p14:tracePt t="111301" x="7720013" y="3560763"/>
          <p14:tracePt t="111311" x="7773988" y="3560763"/>
          <p14:tracePt t="111324" x="7788275" y="3560763"/>
          <p14:tracePt t="111334" x="7794625" y="3560763"/>
          <p14:tracePt t="111437" x="7788275" y="3560763"/>
          <p14:tracePt t="111447" x="7780338" y="3560763"/>
          <p14:tracePt t="111458" x="7780338" y="3568700"/>
          <p14:tracePt t="111469" x="7773988" y="3568700"/>
          <p14:tracePt t="111481" x="7767638" y="3575050"/>
          <p14:tracePt t="111504" x="7759700" y="3575050"/>
          <p14:tracePt t="111525" x="7753350" y="3575050"/>
          <p14:tracePt t="111650" x="7759700" y="3575050"/>
          <p14:tracePt t="111830" x="7753350" y="3581400"/>
          <p14:tracePt t="111931" x="7747000" y="3581400"/>
          <p14:tracePt t="111998" x="7759700" y="3581400"/>
          <p14:tracePt t="112009" x="7773988" y="3581400"/>
          <p14:tracePt t="112021" x="7794625" y="3575050"/>
          <p14:tracePt t="112032" x="7829550" y="3568700"/>
          <p14:tracePt t="112043" x="7883525" y="3548063"/>
          <p14:tracePt t="112055" x="7966075" y="3540125"/>
          <p14:tracePt t="112066" x="8069263" y="3513138"/>
          <p14:tracePt t="112077" x="8178800" y="3492500"/>
          <p14:tracePt t="112090" x="8267700" y="3471863"/>
          <p14:tracePt t="112100" x="8288338" y="3471863"/>
          <p14:tracePt t="112111" x="8342313" y="3451225"/>
          <p14:tracePt t="112123" x="8397875" y="3438525"/>
          <p14:tracePt t="112133" x="8459788" y="3424238"/>
          <p14:tracePt t="112144" x="8499475" y="3403600"/>
          <p14:tracePt t="112157" x="8548688" y="3397250"/>
          <p14:tracePt t="112167" x="8596313" y="3376613"/>
          <p14:tracePt t="112178" x="8643938" y="3362325"/>
          <p14:tracePt t="112190" x="8685213" y="3349625"/>
          <p14:tracePt t="112208" x="8747125" y="3335338"/>
          <p14:tracePt t="112213" x="8767763" y="3321050"/>
          <p14:tracePt t="112223" x="8809038" y="3308350"/>
          <p14:tracePt t="112234" x="8842375" y="3300413"/>
          <p14:tracePt t="112245" x="8877300" y="3281363"/>
          <p14:tracePt t="112256" x="8910638" y="3273425"/>
          <p14:tracePt t="112267" x="8939213" y="3267075"/>
          <p14:tracePt t="112279" x="8959850" y="3267075"/>
          <p14:tracePt t="112290" x="8993188" y="3260725"/>
          <p14:tracePt t="112301" x="9034463" y="3252788"/>
          <p14:tracePt t="112313" x="9082088" y="3232150"/>
          <p14:tracePt t="112325" x="9102725" y="3232150"/>
        </p14:tracePtLst>
      </p14:laserTraceLst>
    </p:ext>
  </p:extLs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42865" y="221232"/>
            <a:ext cx="5214300" cy="946200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(GRU)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" y="839303"/>
            <a:ext cx="4129113" cy="3621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365" y="2749875"/>
            <a:ext cx="2573344" cy="21959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56835" y="978403"/>
            <a:ext cx="488716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Q. </a:t>
            </a:r>
            <a:r>
              <a:rPr lang="ko-KR" altLang="ko-KR" sz="1200" b="1" dirty="0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시간의 반대 방향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 (최근 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타임스텝이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먼저 나오도록) 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입력 시퀀스를 처리하면 만족할만한 RNN 성능을 낼 수 있을까?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입력 시퀀스를 시간 차원을 따라 거꾸로 생성하는 데이터 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제너레이터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만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들기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(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제너레이터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함수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마지막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줄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200" b="1" dirty="0" err="1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yield</a:t>
            </a:r>
            <a:r>
              <a:rPr lang="ko-KR" altLang="ko-KR" sz="1200" b="1" dirty="0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ko-KR" altLang="ko-KR" sz="1200" b="1" dirty="0" err="1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samples</a:t>
            </a:r>
            <a:r>
              <a:rPr lang="ko-KR" altLang="ko-KR" sz="1200" b="1" dirty="0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[:, ::-1, :], </a:t>
            </a:r>
            <a:r>
              <a:rPr lang="ko-KR" altLang="ko-KR" sz="1200" b="1" dirty="0" err="1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targets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바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꿈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). 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100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100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절의 첫 번째 예제와 동일하게 하나의 GRU 층을 가진 네트워크를 훈련합니다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65" y="839303"/>
            <a:ext cx="4272035" cy="3621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540327" y="4253345"/>
            <a:ext cx="1988128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97581" y="4197926"/>
            <a:ext cx="1447801" cy="1454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1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61726" y="283431"/>
            <a:ext cx="1975500" cy="352982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523437" y="52855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(GRU)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08364" y="1070406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거꾸로 뒤집힌 시퀀스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훈련된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훈련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0345" y="1075431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345" y="1497173"/>
            <a:ext cx="3370255" cy="2159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03" y="1497173"/>
            <a:ext cx="4234561" cy="1561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489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(GRU)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9898" y="3477770"/>
            <a:ext cx="158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4709" y="3477769"/>
            <a:ext cx="232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뒤집힌 시퀀스 사용한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87458"/>
            <a:ext cx="882383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이 문제의 경우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: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순서를 뒤집은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GRU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성능이 낮음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⟹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순서대로 처리하는 것이 중요</a:t>
            </a:r>
            <a:endParaRPr lang="en-US" altLang="ko-KR" sz="13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기본적인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GRU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층은 먼 과거보다 최근 내용을 잘 기억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⟹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 날씨 데이터 포인트일수록 오래된 데이터 포인트보다 예측 유용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1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보통 시간 순 처리가 성능이 높지만 이따금 자연어 처리를 포함한 다른 많은 문제에서는 그렇지 않는 경우도 존재</a:t>
            </a:r>
            <a:endParaRPr lang="en-US" altLang="ko-KR" sz="1100" b="1" dirty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3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" y="789189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87" y="784776"/>
            <a:ext cx="3982749" cy="2625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898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54283" y="172595"/>
            <a:ext cx="1975500" cy="352982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463129" y="42150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637309" y="159095"/>
            <a:ext cx="768927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(LSTM) -  IMDB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감성 분석 문제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00921" y="883450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거꾸로 된 시퀀스를 사용한 </a:t>
            </a:r>
            <a:r>
              <a:rPr lang="en-US" altLang="ko-KR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LSTM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0345" y="883450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01" y="1260832"/>
            <a:ext cx="3370255" cy="2159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80" y="1260832"/>
            <a:ext cx="3911353" cy="3809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4733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(LSTM) -  IMDB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감성 분석 문제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3499" y="3464193"/>
            <a:ext cx="2493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시간 순으로 된 시퀀스 사용한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LSTM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4709" y="3477769"/>
            <a:ext cx="232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뒤집힌 시퀀스 사용한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LSTM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109" y="3967567"/>
            <a:ext cx="8823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거의 동일한 성능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텍스트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데이터셋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  <a:p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거꾸로 된 시퀀스에서 훈련한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원래 시퀀스에서 훈련한 것과는 다른 표현을 학습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/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머신 러닝에서 다른 표현이 유용하다면 항상 사용할 가치가 있음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앙상블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2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3" y="784776"/>
            <a:ext cx="4000336" cy="2625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187" y="784776"/>
            <a:ext cx="4047921" cy="2611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7086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양방향 </a:t>
            </a:r>
            <a:r>
              <a:rPr lang="en-US" altLang="ko-KR" dirty="0"/>
              <a:t>RNN </a:t>
            </a:r>
            <a:r>
              <a:rPr lang="ko-KR" altLang="en-US" dirty="0"/>
              <a:t>층의 동작 방식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406235"/>
            <a:ext cx="3471017" cy="2698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329547" y="1406235"/>
            <a:ext cx="4565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양방향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이 아이디어를 사용하여 </a:t>
            </a:r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순서대로 처리하는 </a:t>
            </a:r>
            <a:r>
              <a:rPr lang="en-US" altLang="ko-KR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성능을 향상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시킴</a:t>
            </a:r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입력 시퀀스를 양쪽 방향으로 바라보기 때문에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</a:p>
          <a:p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드러나지 않은 다양한 표현을 얻어 시간 순서대로 </a:t>
            </a:r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처리할 때 놓칠 수 있는 패턴을 잡아 냅니다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4035" y="357447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거꾸로 된 시퀀스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182" y="3574472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시간 순서로 </a:t>
            </a:r>
            <a:r>
              <a:rPr lang="ko-KR" altLang="en-US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된 시퀀스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1823" y="1098458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입력 데이터</a:t>
            </a:r>
          </a:p>
        </p:txBody>
      </p:sp>
    </p:spTree>
    <p:extLst>
      <p:ext uri="{BB962C8B-B14F-4D97-AF65-F5344CB8AC3E}">
        <p14:creationId xmlns:p14="http://schemas.microsoft.com/office/powerpoint/2010/main" val="3443147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2722448" y="-924649"/>
            <a:ext cx="1975500" cy="5377947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6639551" y="2236527"/>
            <a:ext cx="1371943" cy="276412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flipH="1">
            <a:off x="7531702" y="4434175"/>
            <a:ext cx="16122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720437" y="159095"/>
            <a:ext cx="771005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(LSTM) -  IMDB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감성 분석 문제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2024314" y="722242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양방향 </a:t>
            </a:r>
            <a:r>
              <a:rPr lang="en-US" altLang="ko-KR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LSTM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6117208" y="2881690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626" y="3213071"/>
            <a:ext cx="2828988" cy="1812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76" y="1034128"/>
            <a:ext cx="5993763" cy="1847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8984" y="3139244"/>
            <a:ext cx="577930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ko-KR" dirty="0">
                <a:latin typeface="Arial" panose="020B0604020202020204" pitchFamily="34" charset="0"/>
                <a:ea typeface="Helvetica Neue"/>
              </a:rPr>
              <a:t> 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Bidirectional</a:t>
            </a:r>
            <a:r>
              <a:rPr lang="ko-KR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층을 사용하여 양방향 RNN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생성</a:t>
            </a:r>
            <a:endParaRPr lang="en-US" altLang="ko-KR" sz="13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클래스는 첫 번째 매개변수로 순환 층의 객체를 전달받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음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Courier New" panose="02070309020205020404" pitchFamily="49" charset="0"/>
            </a:endParaRPr>
          </a:p>
          <a:p>
            <a:pPr lvl="0"/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이후 클래스는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전달받은 순환 층으로 새로운 두 번째 객체를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만드는데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</a:p>
          <a:p>
            <a:pPr lvl="0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lvl="0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-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하나는 시간 순서대로 입력 시퀀스를 처리 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-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다른 하나는 반대 순서로 입력 시퀀스를 처리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54727" y="2001982"/>
            <a:ext cx="2119746" cy="146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480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(LSTM) -  IMDB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감성 분석 문제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3499" y="3464193"/>
            <a:ext cx="2493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시간 순으로 된 시퀀스 사용한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LSTM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4709" y="3477769"/>
            <a:ext cx="232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양방향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LSTM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109" y="3741192"/>
            <a:ext cx="859956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ko-KR" sz="1200" dirty="0">
              <a:latin typeface="Arial" panose="020B0604020202020204" pitchFamily="34" charset="0"/>
            </a:endParaRPr>
          </a:p>
          <a:p>
            <a:pPr lvl="0"/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얻은 검증 정확도는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88%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정도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일반 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보다 조금 더 성능이 ↑</a:t>
            </a:r>
            <a:endParaRPr lang="en-US" altLang="ko-KR" sz="13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8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양방향 모델은 조금 더 일찍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과대적합됨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이유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양방향 순환 층이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단방향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보다 모델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파라미터가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배 많기 때문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pPr lvl="0"/>
            <a:endParaRPr lang="en-US" altLang="ko-KR" sz="8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en-US" altLang="ko-KR" sz="12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2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규제를 조금 추가 </a:t>
            </a:r>
            <a:r>
              <a:rPr lang="ko-KR" altLang="en-US" sz="1200" b="1" dirty="0" err="1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양항뱡</a:t>
            </a:r>
            <a:r>
              <a:rPr lang="ko-KR" altLang="en-US" sz="12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순환 층을 사용이 작업에 더 적합</a:t>
            </a:r>
            <a:r>
              <a:rPr lang="en-US" altLang="ko-KR" sz="12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3" y="784776"/>
            <a:ext cx="4000336" cy="2625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89" y="784776"/>
            <a:ext cx="3874402" cy="263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368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87721" y="-56090"/>
            <a:ext cx="1975500" cy="4139593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762719" y="534776"/>
            <a:ext cx="1975501" cy="2957861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flipH="1">
            <a:off x="7531702" y="2155823"/>
            <a:ext cx="161229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905674" y="274254"/>
            <a:ext cx="727991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(GRU) –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온도 예측 문제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49328" y="971535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양방향 </a:t>
            </a:r>
            <a:r>
              <a:rPr lang="en-US" altLang="ko-KR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488373" y="971535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639" y="1353680"/>
            <a:ext cx="3533781" cy="2264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30" y="1353680"/>
            <a:ext cx="4655121" cy="2668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4182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(GRU) –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온도 예측 문제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9898" y="3477770"/>
            <a:ext cx="158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2191" y="3471463"/>
            <a:ext cx="232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err="1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양뱡향</a:t>
            </a: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87458"/>
            <a:ext cx="882383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일반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GRU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층과 비슷한 성능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이유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모든 예측 성능은 시간 순서대로 처리하는 네트워크의 절반에서 오는데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                                                                    시간 반대 순서로 처리하는 절반은 이런 작업에 성능이 매우 좋지 않음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</a:t>
            </a:r>
            <a:r>
              <a:rPr lang="en-US" altLang="ko-KR" sz="12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최근의 정보가 오래 전의 정보보다 훨씬 더 중요</a:t>
            </a:r>
            <a:r>
              <a:rPr lang="en-US" altLang="ko-KR" sz="12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" y="789189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870" y="789188"/>
            <a:ext cx="4098347" cy="2627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01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159E7-3139-475F-86F2-511556BFD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93" y="306355"/>
            <a:ext cx="5214300" cy="946200"/>
          </a:xfrm>
        </p:spPr>
        <p:txBody>
          <a:bodyPr/>
          <a:lstStyle/>
          <a:p>
            <a:pPr algn="l"/>
            <a:r>
              <a:rPr lang="ko-KR" altLang="en-US" dirty="0"/>
              <a:t>훈련의 정확도와 손실 그래프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과대적합의 특성이 드러난다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7ACDD-8731-400F-AF36-A11F17D6C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69" y="1831383"/>
            <a:ext cx="4044950" cy="2705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61658F-4772-43F0-8E1C-96DB6266C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283" y="1879008"/>
            <a:ext cx="4146550" cy="26098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CB53CF6-D7C1-44C5-9147-6A47C73C94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23"/>
    </mc:Choice>
    <mc:Fallback xmlns="">
      <p:transition spd="slow" advTm="27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36" x="8726488" y="3294063"/>
          <p14:tracePt t="2948" x="8308975" y="3424238"/>
          <p14:tracePt t="2971" x="7451725" y="3616325"/>
          <p14:tracePt t="2974" x="7019925" y="3690938"/>
          <p14:tracePt t="2982" x="6897688" y="3711575"/>
          <p14:tracePt t="3004" x="6376988" y="3779838"/>
          <p14:tracePt t="3015" x="6027738" y="3814763"/>
          <p14:tracePt t="3027" x="5918200" y="3829050"/>
          <p14:tracePt t="3038" x="5568950" y="3841750"/>
          <p14:tracePt t="3050" x="5143500" y="3862388"/>
          <p14:tracePt t="3060" x="4746625" y="3876675"/>
          <p14:tracePt t="3072" x="4411663" y="3876675"/>
          <p14:tracePt t="3083" x="4130675" y="3876675"/>
          <p14:tracePt t="3095" x="3876675" y="3897313"/>
          <p14:tracePt t="3106" x="3678238" y="3897313"/>
          <p14:tracePt t="3117" x="3527425" y="3897313"/>
          <p14:tracePt t="3129" x="3376613" y="3897313"/>
          <p14:tracePt t="3140" x="3322638" y="3897313"/>
          <p14:tracePt t="3150" x="3171825" y="3889375"/>
          <p14:tracePt t="3163" x="3021013" y="3862388"/>
          <p14:tracePt t="3174" x="2822575" y="3808413"/>
          <p14:tracePt t="3185" x="2595563" y="3752850"/>
          <p14:tracePt t="3196" x="2411413" y="3711575"/>
          <p14:tracePt t="3207" x="2246313" y="3670300"/>
          <p14:tracePt t="3218" x="2095500" y="3657600"/>
          <p14:tracePt t="3230" x="1944688" y="3649663"/>
          <p14:tracePt t="3241" x="1808163" y="3649663"/>
          <p14:tracePt t="3252" x="1712913" y="3649663"/>
          <p14:tracePt t="3265" x="1677988" y="3649663"/>
          <p14:tracePt t="3275" x="1636713" y="3649663"/>
          <p14:tracePt t="3310" x="1417638" y="3732213"/>
          <p14:tracePt t="3314" x="1335088" y="3767138"/>
          <p14:tracePt t="3331" x="1246188" y="3800475"/>
          <p14:tracePt t="3342" x="1219200" y="3808413"/>
          <p14:tracePt t="3353" x="1192213" y="3814763"/>
          <p14:tracePt t="3364" x="1177925" y="3821113"/>
          <p14:tracePt t="3375" x="1150938" y="3821113"/>
          <p14:tracePt t="3387" x="1095375" y="3829050"/>
          <p14:tracePt t="3399" x="1074738" y="3835400"/>
          <p14:tracePt t="3410" x="985838" y="3849688"/>
          <p14:tracePt t="3420" x="876300" y="3849688"/>
          <p14:tracePt t="3431" x="781050" y="3849688"/>
          <p14:tracePt t="3443" x="754063" y="3849688"/>
          <p14:tracePt t="3488" x="760413" y="3821113"/>
          <p14:tracePt t="3499" x="766763" y="3794125"/>
          <p14:tracePt t="3511" x="787400" y="3773488"/>
          <p14:tracePt t="3522" x="849313" y="3670300"/>
          <p14:tracePt t="3533" x="923925" y="3581400"/>
          <p14:tracePt t="3545" x="1062038" y="3486150"/>
          <p14:tracePt t="3556" x="1198563" y="3397250"/>
          <p14:tracePt t="3566" x="1363663" y="3300413"/>
          <p14:tracePt t="3579" x="1500188" y="3211513"/>
          <p14:tracePt t="3590" x="1616075" y="3130550"/>
          <p14:tracePt t="3600" x="1733550" y="3060700"/>
          <p14:tracePt t="3613" x="1773238" y="3027363"/>
          <p14:tracePt t="3624" x="1884363" y="2959100"/>
          <p14:tracePt t="3634" x="1985963" y="2911475"/>
          <p14:tracePt t="3646" x="2089150" y="2870200"/>
          <p14:tracePt t="3657" x="2171700" y="2835275"/>
          <p14:tracePt t="3668" x="2260600" y="2787650"/>
          <p14:tracePt t="3681" x="2349500" y="2732088"/>
          <p14:tracePt t="3691" x="2444750" y="2690813"/>
          <p14:tracePt t="3702" x="2533650" y="2622550"/>
          <p14:tracePt t="3714" x="2636838" y="2568575"/>
          <p14:tracePt t="3725" x="2740025" y="2513013"/>
          <p14:tracePt t="3736" x="2787650" y="2492375"/>
          <p14:tracePt t="3748" x="2882900" y="2438400"/>
          <p14:tracePt t="3758" x="3000375" y="2403475"/>
          <p14:tracePt t="3770" x="3068638" y="2382838"/>
          <p14:tracePt t="3781" x="3130550" y="2362200"/>
          <p14:tracePt t="3792" x="3178175" y="2341563"/>
          <p14:tracePt t="3803" x="3232150" y="2322513"/>
          <p14:tracePt t="3815" x="3294063" y="2293938"/>
          <p14:tracePt t="3826" x="3370263" y="2252663"/>
          <p14:tracePt t="3837" x="3473450" y="2232025"/>
          <p14:tracePt t="3852" x="3492500" y="2219325"/>
          <p14:tracePt t="3858" x="3533775" y="2205038"/>
          <p14:tracePt t="3870" x="3562350" y="2192338"/>
          <p14:tracePt t="3897" x="3568700" y="2192338"/>
          <p14:tracePt t="3972" x="3541713" y="2198688"/>
          <p14:tracePt t="3983" x="3459163" y="2225675"/>
          <p14:tracePt t="3995" x="3294063" y="2293938"/>
          <p14:tracePt t="4006" x="2973388" y="2417763"/>
          <p14:tracePt t="4017" x="2890838" y="2444750"/>
          <p14:tracePt t="4028" x="2663825" y="2520950"/>
          <p14:tracePt t="4039" x="2417763" y="2581275"/>
          <p14:tracePt t="4050" x="2192338" y="2657475"/>
          <p14:tracePt t="4064" x="2006600" y="2740025"/>
          <p14:tracePt t="4074" x="1876425" y="2814638"/>
          <p14:tracePt t="4085" x="1787525" y="2876550"/>
          <p14:tracePt t="4097" x="1719263" y="2930525"/>
          <p14:tracePt t="4107" x="1663700" y="3021013"/>
          <p14:tracePt t="4118" x="1589088" y="3089275"/>
          <p14:tracePt t="4131" x="1527175" y="3151188"/>
          <p14:tracePt t="4141" x="1485900" y="3211513"/>
          <p14:tracePt t="4152" x="1444625" y="3273425"/>
          <p14:tracePt t="4165" x="1438275" y="3294063"/>
          <p14:tracePt t="4175" x="1411288" y="3349625"/>
          <p14:tracePt t="4186" x="1411288" y="3403600"/>
          <p14:tracePt t="4198" x="1411288" y="3451225"/>
          <p14:tracePt t="4208" x="1411288" y="3479800"/>
          <p14:tracePt t="4220" x="1411288" y="3513138"/>
          <p14:tracePt t="4264" x="1417638" y="3513138"/>
          <p14:tracePt t="4276" x="1431925" y="3513138"/>
          <p14:tracePt t="4287" x="1485900" y="3513138"/>
          <p14:tracePt t="4298" x="1582738" y="3506788"/>
          <p14:tracePt t="4310" x="1704975" y="3486150"/>
          <p14:tracePt t="4321" x="1876425" y="3471863"/>
          <p14:tracePt t="4332" x="2074863" y="3471863"/>
          <p14:tracePt t="4343" x="2335213" y="3459163"/>
          <p14:tracePt t="4355" x="2616200" y="3438525"/>
          <p14:tracePt t="4367" x="2843213" y="3438525"/>
          <p14:tracePt t="4378" x="3048000" y="3424238"/>
          <p14:tracePt t="4389" x="3219450" y="3424238"/>
          <p14:tracePt t="4400" x="3260725" y="3424238"/>
          <p14:tracePt t="4410" x="3382963" y="3424238"/>
          <p14:tracePt t="4422" x="3479800" y="3424238"/>
          <p14:tracePt t="4433" x="3589338" y="3424238"/>
          <p14:tracePt t="4445" x="3684588" y="3424238"/>
          <p14:tracePt t="4456" x="3781425" y="3424238"/>
          <p14:tracePt t="4466" x="3890963" y="3424238"/>
          <p14:tracePt t="4479" x="4000500" y="3424238"/>
          <p14:tracePt t="4502" x="4260850" y="3424238"/>
          <p14:tracePt t="4514" x="4356100" y="3424238"/>
          <p14:tracePt t="4534" x="4438650" y="3430588"/>
          <p14:tracePt t="4548" x="4506913" y="3430588"/>
          <p14:tracePt t="4557" x="4562475" y="3430588"/>
          <p14:tracePt t="4568" x="4630738" y="3430588"/>
          <p14:tracePt t="4581" x="4692650" y="3438525"/>
          <p14:tracePt t="4602" x="4760913" y="3459163"/>
          <p14:tracePt t="4616" x="5095875" y="3513138"/>
          <p14:tracePt t="4625" x="5151438" y="3527425"/>
          <p14:tracePt t="4647" x="5287963" y="3533775"/>
          <p14:tracePt t="4659" x="5411788" y="3560763"/>
          <p14:tracePt t="4670" x="5507038" y="3568700"/>
          <p14:tracePt t="4681" x="5568950" y="3568700"/>
          <p14:tracePt t="4692" x="5610225" y="3581400"/>
          <p14:tracePt t="4703" x="5670550" y="3589338"/>
          <p14:tracePt t="4715" x="5753100" y="3609975"/>
          <p14:tracePt t="4726" x="5862638" y="3622675"/>
          <p14:tracePt t="4737" x="6021388" y="3643313"/>
          <p14:tracePt t="4747" x="6048375" y="3649663"/>
          <p14:tracePt t="4760" x="6151563" y="3684588"/>
          <p14:tracePt t="4771" x="6219825" y="3705225"/>
          <p14:tracePt t="4783" x="6253163" y="3711575"/>
          <p14:tracePt t="4793" x="6267450" y="3711575"/>
          <p14:tracePt t="4805" x="6273800" y="3711575"/>
          <p14:tracePt t="4827" x="6280150" y="3711575"/>
          <p14:tracePt t="4838" x="6294438" y="3711575"/>
          <p14:tracePt t="4849" x="6308725" y="3719513"/>
          <p14:tracePt t="4861" x="6315075" y="3719513"/>
          <p14:tracePt t="4872" x="6329363" y="3725863"/>
          <p14:tracePt t="4883" x="6342063" y="3732213"/>
          <p14:tracePt t="4895" x="6342063" y="3740150"/>
          <p14:tracePt t="4951" x="6342063" y="3752850"/>
          <p14:tracePt t="4965" x="6342063" y="3773488"/>
          <p14:tracePt t="4973" x="6342063" y="3787775"/>
          <p14:tracePt t="4984" x="6342063" y="3841750"/>
          <p14:tracePt t="4997" x="6342063" y="3897313"/>
          <p14:tracePt t="5007" x="6342063" y="3951288"/>
          <p14:tracePt t="5018" x="6342063" y="4000500"/>
          <p14:tracePt t="5031" x="6342063" y="4054475"/>
          <p14:tracePt t="5040" x="6342063" y="4095750"/>
          <p14:tracePt t="5052" x="6356350" y="4143375"/>
          <p14:tracePt t="5065" x="6370638" y="4178300"/>
          <p14:tracePt t="5074" x="6391275" y="4211638"/>
          <p14:tracePt t="5085" x="6397625" y="4225925"/>
          <p14:tracePt t="5098" x="6410325" y="4246563"/>
          <p14:tracePt t="5109" x="6424613" y="4259263"/>
          <p14:tracePt t="5120" x="6438900" y="4267200"/>
          <p14:tracePt t="5130" x="6459538" y="4267200"/>
          <p14:tracePt t="5142" x="6500813" y="4267200"/>
          <p14:tracePt t="5154" x="6569075" y="4267200"/>
          <p14:tracePt t="5164" x="6630988" y="4279900"/>
          <p14:tracePt t="5176" x="6699250" y="4287838"/>
          <p14:tracePt t="5187" x="6753225" y="4287838"/>
          <p14:tracePt t="5199" x="6767513" y="4294188"/>
          <p14:tracePt t="5210" x="6808788" y="4294188"/>
          <p14:tracePt t="5221" x="6850063" y="4294188"/>
          <p14:tracePt t="5232" x="6897688" y="4294188"/>
          <p14:tracePt t="5244" x="6924675" y="4294188"/>
          <p14:tracePt t="5255" x="6959600" y="4294188"/>
          <p14:tracePt t="5266" x="6980238" y="4294188"/>
          <p14:tracePt t="5277" x="7000875" y="4294188"/>
          <p14:tracePt t="5288" x="7007225" y="4294188"/>
          <p14:tracePt t="5311" x="7013575" y="4294188"/>
          <p14:tracePt t="5322" x="7013575" y="4308475"/>
          <p14:tracePt t="5333" x="7013575" y="4314825"/>
          <p14:tracePt t="5345" x="7013575" y="4335463"/>
          <p14:tracePt t="5367" x="7013575" y="4341813"/>
          <p14:tracePt t="5380" x="7013575" y="4349750"/>
          <p14:tracePt t="5390" x="7007225" y="4349750"/>
          <p14:tracePt t="5401" x="7000875" y="4356100"/>
          <p14:tracePt t="5412" x="6986588" y="4356100"/>
          <p14:tracePt t="5423" x="6972300" y="4356100"/>
          <p14:tracePt t="5435" x="6972300" y="4362450"/>
          <p14:tracePt t="5457" x="6965950" y="4362450"/>
          <p14:tracePt t="5469" x="6959600" y="4362450"/>
          <p14:tracePt t="5481" x="6951663" y="4362450"/>
          <p14:tracePt t="5491" x="6945313" y="4368800"/>
          <p14:tracePt t="5502" x="6938963" y="4368800"/>
          <p14:tracePt t="5525" x="6931025" y="4368800"/>
          <p14:tracePt t="5547" x="6918325" y="4368800"/>
          <p14:tracePt t="5559" x="6904038" y="4368800"/>
          <p14:tracePt t="5570" x="6883400" y="4368800"/>
          <p14:tracePt t="5580" x="6850063" y="4368800"/>
          <p14:tracePt t="5592" x="6829425" y="4368800"/>
          <p14:tracePt t="5604" x="6821488" y="4368800"/>
          <p14:tracePt t="5614" x="6815138" y="4368800"/>
          <p14:tracePt t="5772" x="6808788" y="4368800"/>
          <p14:tracePt t="5795" x="6788150" y="4368800"/>
          <p14:tracePt t="5806" x="6761163" y="4368800"/>
          <p14:tracePt t="5830" x="6657975" y="4362450"/>
          <p14:tracePt t="5839" x="6650038" y="4362450"/>
          <p14:tracePt t="5851" x="6643688" y="4362450"/>
          <p14:tracePt t="5863" x="6630988" y="4356100"/>
          <p14:tracePt t="5873" x="6596063" y="4341813"/>
          <p14:tracePt t="5885" x="6561138" y="4341813"/>
          <p14:tracePt t="5898" x="6548438" y="4335463"/>
          <p14:tracePt t="5907" x="6521450" y="4329113"/>
          <p14:tracePt t="5919" x="6486525" y="4321175"/>
          <p14:tracePt t="5931" x="6445250" y="4321175"/>
          <p14:tracePt t="5941" x="6410325" y="4314825"/>
          <p14:tracePt t="5952" x="6383338" y="4314825"/>
          <p14:tracePt t="5965" x="6342063" y="4314825"/>
          <p14:tracePt t="5975" x="6308725" y="4314825"/>
          <p14:tracePt t="5986" x="6288088" y="4314825"/>
          <p14:tracePt t="5998" x="6267450" y="4300538"/>
          <p14:tracePt t="6009" x="6261100" y="4300538"/>
          <p14:tracePt t="6020" x="6240463" y="4294188"/>
          <p14:tracePt t="6042" x="6226175" y="4294188"/>
          <p14:tracePt t="6054" x="6211888" y="4294188"/>
          <p14:tracePt t="6065" x="6191250" y="4294188"/>
          <p14:tracePt t="6076" x="6151563" y="4294188"/>
          <p14:tracePt t="6087" x="6081713" y="4294188"/>
          <p14:tracePt t="6099" x="5986463" y="4279900"/>
          <p14:tracePt t="6110" x="5862638" y="4259263"/>
          <p14:tracePt t="6121" x="5705475" y="4225925"/>
          <p14:tracePt t="6133" x="5630863" y="4211638"/>
          <p14:tracePt t="6144" x="5411788" y="4157663"/>
          <p14:tracePt t="6155" x="5143500" y="4110038"/>
          <p14:tracePt t="6167" x="4903788" y="4081463"/>
          <p14:tracePt t="6177" x="4692650" y="4054475"/>
          <p14:tracePt t="6188" x="4479925" y="4027488"/>
          <p14:tracePt t="6201" x="4246563" y="3992563"/>
          <p14:tracePt t="6211" x="4033838" y="3965575"/>
          <p14:tracePt t="6222" x="3841750" y="3924300"/>
          <p14:tracePt t="6233" x="3671888" y="3870325"/>
          <p14:tracePt t="6246" x="3602038" y="3862388"/>
          <p14:tracePt t="6256" x="3444875" y="3829050"/>
          <p14:tracePt t="6267" x="3328988" y="3794125"/>
          <p14:tracePt t="6280" x="3273425" y="3773488"/>
          <p14:tracePt t="6290" x="3225800" y="3746500"/>
          <p14:tracePt t="6301" x="3198813" y="3740150"/>
          <p14:tracePt t="6313" x="3171825" y="3725863"/>
          <p14:tracePt t="6324" x="3109913" y="3719513"/>
          <p14:tracePt t="6335" x="3041650" y="3719513"/>
          <p14:tracePt t="6347" x="2932113" y="3719513"/>
          <p14:tracePt t="6357" x="2835275" y="3698875"/>
          <p14:tracePt t="6368" x="2794000" y="3690938"/>
          <p14:tracePt t="6380" x="2692400" y="3657600"/>
          <p14:tracePt t="6391" x="2616200" y="3622675"/>
          <p14:tracePt t="6402" x="2562225" y="3616325"/>
          <p14:tracePt t="6414" x="2541588" y="3609975"/>
          <p14:tracePt t="6470" x="2541588" y="3602038"/>
          <p14:tracePt t="6480" x="2541588" y="3589338"/>
          <p14:tracePt t="6492" x="2541588" y="3548063"/>
          <p14:tracePt t="6504" x="2527300" y="3492500"/>
          <p14:tracePt t="6514" x="2527300" y="3403600"/>
          <p14:tracePt t="6526" x="2527300" y="3314700"/>
          <p14:tracePt t="6537" x="2527300" y="3205163"/>
          <p14:tracePt t="6549" x="2527300" y="3109913"/>
          <p14:tracePt t="6560" x="2533650" y="2992438"/>
          <p14:tracePt t="6571" x="2541588" y="2870200"/>
          <p14:tracePt t="6583" x="2541588" y="2773363"/>
          <p14:tracePt t="6594" x="2541588" y="2732088"/>
          <p14:tracePt t="6605" x="2541588" y="2663825"/>
          <p14:tracePt t="6615" x="2520950" y="2616200"/>
          <p14:tracePt t="6627" x="2513013" y="2601913"/>
          <p14:tracePt t="6638" x="2513013" y="2595563"/>
          <p14:tracePt t="6696" x="2506663" y="2595563"/>
          <p14:tracePt t="6706" x="2506663" y="2609850"/>
          <p14:tracePt t="6717" x="2500313" y="2663825"/>
          <p14:tracePt t="6729" x="2506663" y="2773363"/>
          <p14:tracePt t="6739" x="2527300" y="2897188"/>
          <p14:tracePt t="6751" x="2547938" y="3006725"/>
          <p14:tracePt t="6764" x="2574925" y="3116263"/>
          <p14:tracePt t="6773" x="2582863" y="3190875"/>
          <p14:tracePt t="6785" x="2603500" y="3246438"/>
          <p14:tracePt t="6796" x="2609850" y="3281363"/>
          <p14:tracePt t="6807" x="2609850" y="3300413"/>
          <p14:tracePt t="6818" x="2616200" y="3314700"/>
          <p14:tracePt t="6830" x="2616200" y="3321050"/>
          <p14:tracePt t="6841" x="2616200" y="3335338"/>
          <p14:tracePt t="6852" x="2616200" y="3349625"/>
          <p14:tracePt t="6909" x="2622550" y="3349625"/>
          <p14:tracePt t="6920" x="2630488" y="3308350"/>
          <p14:tracePt t="6930" x="2630488" y="3267075"/>
          <p14:tracePt t="6942" x="2622550" y="3170238"/>
          <p14:tracePt t="6953" x="2622550" y="3048000"/>
          <p14:tracePt t="6966" x="2616200" y="2911475"/>
          <p14:tracePt t="6975" x="2616200" y="2828925"/>
          <p14:tracePt t="6987" x="2603500" y="2746375"/>
          <p14:tracePt t="7000" x="2603500" y="2719388"/>
          <p14:tracePt t="7010" x="2603500" y="2651125"/>
          <p14:tracePt t="7020" x="2603500" y="2581275"/>
          <p14:tracePt t="7032" x="2603500" y="2568575"/>
          <p14:tracePt t="7044" x="2603500" y="2541588"/>
          <p14:tracePt t="7055" x="2603500" y="2527300"/>
          <p14:tracePt t="7111" x="2595563" y="2527300"/>
          <p14:tracePt t="7122" x="2589213" y="2589213"/>
          <p14:tracePt t="7133" x="2589213" y="2630488"/>
          <p14:tracePt t="7144" x="2582863" y="2705100"/>
          <p14:tracePt t="7155" x="2568575" y="2787650"/>
          <p14:tracePt t="7167" x="2562225" y="2855913"/>
          <p14:tracePt t="7180" x="2562225" y="2938463"/>
          <p14:tracePt t="7190" x="2562225" y="2979738"/>
          <p14:tracePt t="7201" x="2562225" y="2992438"/>
          <p14:tracePt t="7213" x="2562225" y="3006725"/>
          <p14:tracePt t="7235" x="2562225" y="3013075"/>
          <p14:tracePt t="7303" x="2582863" y="2979738"/>
          <p14:tracePt t="7313" x="2589213" y="2903538"/>
          <p14:tracePt t="7325" x="2651125" y="2794000"/>
          <p14:tracePt t="7336" x="2671763" y="2616200"/>
          <p14:tracePt t="7347" x="2698750" y="2479675"/>
          <p14:tracePt t="7358" x="2719388" y="2382838"/>
          <p14:tracePt t="7370" x="2760663" y="2293938"/>
          <p14:tracePt t="7380" x="2814638" y="2219325"/>
          <p14:tracePt t="7392" x="2882900" y="2157413"/>
          <p14:tracePt t="7403" x="2903538" y="2136775"/>
          <p14:tracePt t="7416" x="2979738" y="2109788"/>
          <p14:tracePt t="7426" x="3103563" y="2074863"/>
          <p14:tracePt t="7437" x="3281363" y="2054225"/>
          <p14:tracePt t="7450" x="3513138" y="2033588"/>
          <p14:tracePt t="7460" x="3822700" y="2020888"/>
          <p14:tracePt t="7471" x="4184650" y="2020888"/>
          <p14:tracePt t="7482" x="4562475" y="2047875"/>
          <p14:tracePt t="7493" x="4911725" y="2101850"/>
          <p14:tracePt t="7505" x="5172075" y="2130425"/>
          <p14:tracePt t="7516" x="5314950" y="2157413"/>
          <p14:tracePt t="7527" x="5356225" y="2163763"/>
          <p14:tracePt t="7539" x="5370513" y="2178050"/>
          <p14:tracePt t="7550" x="5397500" y="2192338"/>
          <p14:tracePt t="7562" x="5411788" y="2198688"/>
          <p14:tracePt t="7572" x="5445125" y="2225675"/>
          <p14:tracePt t="7583" x="5521325" y="2293938"/>
          <p14:tracePt t="7596" x="5581650" y="2355850"/>
          <p14:tracePt t="7606" x="5657850" y="2424113"/>
          <p14:tracePt t="7617" x="5711825" y="2471738"/>
          <p14:tracePt t="7630" x="5740400" y="2533650"/>
          <p14:tracePt t="7640" x="5761038" y="2581275"/>
          <p14:tracePt t="7651" x="5767388" y="2636838"/>
          <p14:tracePt t="7664" x="5788025" y="2698750"/>
          <p14:tracePt t="7673" x="5800725" y="2719388"/>
          <p14:tracePt t="7685" x="5821363" y="2760663"/>
          <p14:tracePt t="7696" x="5835650" y="2808288"/>
          <p14:tracePt t="7707" x="5849938" y="2828925"/>
          <p14:tracePt t="7719" x="5849938" y="2855913"/>
          <p14:tracePt t="7730" x="5849938" y="2876550"/>
          <p14:tracePt t="7741" x="5849938" y="2882900"/>
          <p14:tracePt t="7752" x="5862638" y="2882900"/>
          <p14:tracePt t="7764" x="5903913" y="2876550"/>
          <p14:tracePt t="7775" x="5951538" y="2862263"/>
          <p14:tracePt t="7786" x="5986463" y="2855913"/>
          <p14:tracePt t="7797" x="6075363" y="2801938"/>
          <p14:tracePt t="7808" x="6096000" y="2787650"/>
          <p14:tracePt t="7820" x="6130925" y="2773363"/>
          <p14:tracePt t="7830" x="6157913" y="2773363"/>
          <p14:tracePt t="7842" x="6184900" y="2767013"/>
          <p14:tracePt t="7854" x="6211888" y="2767013"/>
          <p14:tracePt t="7865" x="6253163" y="2767013"/>
          <p14:tracePt t="7876" x="6294438" y="2767013"/>
          <p14:tracePt t="7898" x="6342063" y="2767013"/>
          <p14:tracePt t="7910" x="6362700" y="2767013"/>
          <p14:tracePt t="7943" x="6362700" y="2787650"/>
          <p14:tracePt t="7955" x="6362700" y="2828925"/>
          <p14:tracePt t="7965" x="6362700" y="2911475"/>
          <p14:tracePt t="7980" x="6362700" y="3006725"/>
          <p14:tracePt t="7988" x="6362700" y="3101975"/>
          <p14:tracePt t="8000" x="6370638" y="3252788"/>
          <p14:tracePt t="8011" x="6370638" y="3308350"/>
          <p14:tracePt t="8022" x="6370638" y="3417888"/>
          <p14:tracePt t="8033" x="6370638" y="3513138"/>
          <p14:tracePt t="8046" x="6370638" y="3568700"/>
          <p14:tracePt t="8056" x="6370638" y="3595688"/>
          <p14:tracePt t="8067" x="6370638" y="3609975"/>
          <p14:tracePt t="8113" x="6376988" y="3609975"/>
          <p14:tracePt t="8123" x="6403975" y="3581400"/>
          <p14:tracePt t="8135" x="6410325" y="3568700"/>
          <p14:tracePt t="8145" x="6445250" y="3500438"/>
          <p14:tracePt t="8157" x="6492875" y="3382963"/>
          <p14:tracePt t="8170" x="6548438" y="3136900"/>
          <p14:tracePt t="8179" x="6548438" y="3081338"/>
          <p14:tracePt t="8191" x="6554788" y="3033713"/>
          <p14:tracePt t="8202" x="6575425" y="2979738"/>
          <p14:tracePt t="8213" x="6581775" y="2951163"/>
          <p14:tracePt t="8225" x="6581775" y="2930525"/>
          <p14:tracePt t="8236" x="6581775" y="2924175"/>
          <p14:tracePt t="8292" x="6581775" y="2930525"/>
          <p14:tracePt t="8304" x="6581775" y="2986088"/>
          <p14:tracePt t="8315" x="6569075" y="3068638"/>
          <p14:tracePt t="8326" x="6548438" y="3178175"/>
          <p14:tracePt t="8338" x="6527800" y="3294063"/>
          <p14:tracePt t="8350" x="6507163" y="3417888"/>
          <p14:tracePt t="8360" x="6480175" y="3527425"/>
          <p14:tracePt t="8371" x="6472238" y="3560763"/>
          <p14:tracePt t="8382" x="6472238" y="3630613"/>
          <p14:tracePt t="8393" x="6472238" y="3670300"/>
          <p14:tracePt t="8404" x="6472238" y="3690938"/>
          <p14:tracePt t="8438" x="6480175" y="3690938"/>
          <p14:tracePt t="8450" x="6486525" y="3684588"/>
          <p14:tracePt t="8462" x="6513513" y="3643313"/>
          <p14:tracePt t="8472" x="6554788" y="3595688"/>
          <p14:tracePt t="8484" x="6569075" y="3548063"/>
          <p14:tracePt t="8498" x="6637338" y="3382963"/>
          <p14:tracePt t="8506" x="6705600" y="3178175"/>
          <p14:tracePt t="8517" x="6753225" y="2965450"/>
          <p14:tracePt t="8529" x="6794500" y="2835275"/>
          <p14:tracePt t="8540" x="6815138" y="2725738"/>
          <p14:tracePt t="8551" x="6835775" y="2651125"/>
          <p14:tracePt t="8563" x="6856413" y="2616200"/>
          <p14:tracePt t="8573" x="6862763" y="2589213"/>
          <p14:tracePt t="8584" x="6862763" y="2581275"/>
          <p14:tracePt t="8653" x="6862763" y="2589213"/>
          <p14:tracePt t="8663" x="6862763" y="2636838"/>
          <p14:tracePt t="8675" x="6842125" y="2711450"/>
          <p14:tracePt t="8686" x="6821488" y="2835275"/>
          <p14:tracePt t="8697" x="6794500" y="2992438"/>
          <p14:tracePt t="8709" x="6773863" y="3048000"/>
          <p14:tracePt t="8720" x="6767513" y="3184525"/>
          <p14:tracePt t="8731" x="6740525" y="3341688"/>
          <p14:tracePt t="8742" x="6719888" y="3451225"/>
          <p14:tracePt t="8753" x="6699250" y="3533775"/>
          <p14:tracePt t="8764" x="6699250" y="3581400"/>
          <p14:tracePt t="8776" x="6699250" y="3595688"/>
          <p14:tracePt t="8832" x="6705600" y="3568700"/>
          <p14:tracePt t="8844" x="6726238" y="3506788"/>
          <p14:tracePt t="8855" x="6746875" y="3397250"/>
          <p14:tracePt t="8866" x="6767513" y="3281363"/>
          <p14:tracePt t="8880" x="6767513" y="3095625"/>
          <p14:tracePt t="8888" x="6767513" y="2944813"/>
          <p14:tracePt t="8900" x="6767513" y="2781300"/>
          <p14:tracePt t="8913" x="6767513" y="2698750"/>
          <p14:tracePt t="8923" x="6767513" y="2643188"/>
          <p14:tracePt t="8933" x="6767513" y="2630488"/>
          <p14:tracePt t="8947" x="6767513" y="2609850"/>
          <p14:tracePt t="8956" x="6767513" y="2595563"/>
          <p14:tracePt t="9024" x="6761163" y="2643188"/>
          <p14:tracePt t="9035" x="6726238" y="2725738"/>
          <p14:tracePt t="9045" x="6705600" y="2882900"/>
          <p14:tracePt t="9057" x="6691313" y="2951163"/>
          <p14:tracePt t="9068" x="6650038" y="3151188"/>
          <p14:tracePt t="9079" x="6630988" y="3287713"/>
          <p14:tracePt t="9091" x="6630988" y="3409950"/>
          <p14:tracePt t="9102" x="6630988" y="3506788"/>
          <p14:tracePt t="9113" x="6630988" y="3527425"/>
          <p14:tracePt t="9125" x="6630988" y="3560763"/>
          <p14:tracePt t="9170" x="6637338" y="3560763"/>
          <p14:tracePt t="9180" x="6643688" y="3554413"/>
          <p14:tracePt t="9192" x="6664325" y="3513138"/>
          <p14:tracePt t="9203" x="6699250" y="3417888"/>
          <p14:tracePt t="9214" x="6719888" y="3240088"/>
          <p14:tracePt t="9226" x="6719888" y="3021013"/>
          <p14:tracePt t="9237" x="6711950" y="2814638"/>
          <p14:tracePt t="9248" x="6705600" y="2678113"/>
          <p14:tracePt t="9260" x="6691313" y="2554288"/>
          <p14:tracePt t="9271" x="6684963" y="2459038"/>
          <p14:tracePt t="9282" x="6670675" y="2397125"/>
          <p14:tracePt t="9293" x="6670675" y="2370138"/>
          <p14:tracePt t="9305" x="6670675" y="2335213"/>
          <p14:tracePt t="9316" x="6670675" y="2322513"/>
          <p14:tracePt t="9330" x="6670675" y="2314575"/>
          <p14:tracePt t="9373" x="6664325" y="2314575"/>
          <p14:tracePt t="9396" x="6650038" y="2328863"/>
          <p14:tracePt t="9417" x="6616700" y="2349500"/>
          <p14:tracePt t="9430" x="6569075" y="2382838"/>
          <p14:tracePt t="9440" x="6554788" y="2397125"/>
          <p14:tracePt t="9451" x="6540500" y="2417763"/>
          <p14:tracePt t="9462" x="6527800" y="2432050"/>
          <p14:tracePt t="9474" x="6521450" y="2432050"/>
          <p14:tracePt t="9485" x="6513513" y="2438400"/>
          <p14:tracePt t="9496" x="6507163" y="2438400"/>
          <p14:tracePt t="9586" x="6492875" y="2438400"/>
          <p14:tracePt t="9597" x="6451600" y="2438400"/>
          <p14:tracePt t="9609" x="6383338" y="2438400"/>
          <p14:tracePt t="9620" x="6288088" y="2452688"/>
          <p14:tracePt t="9631" x="6164263" y="2471738"/>
          <p14:tracePt t="9643" x="6007100" y="2500313"/>
          <p14:tracePt t="9654" x="5849938" y="2520950"/>
          <p14:tracePt t="9666" x="5691188" y="2547938"/>
          <p14:tracePt t="9676" x="5554663" y="2568575"/>
          <p14:tracePt t="9688" x="5445125" y="2616200"/>
          <p14:tracePt t="9700" x="5403850" y="2643188"/>
          <p14:tracePt t="9712" x="5321300" y="2698750"/>
          <p14:tracePt t="9721" x="5260975" y="2787650"/>
          <p14:tracePt t="9733" x="5205413" y="2882900"/>
          <p14:tracePt t="9745" x="5199063" y="2992438"/>
          <p14:tracePt t="9755" x="5184775" y="3081338"/>
          <p14:tracePt t="9765" x="5184775" y="3151188"/>
          <p14:tracePt t="9780" x="5178425" y="3205163"/>
          <p14:tracePt t="9789" x="5157788" y="3240088"/>
          <p14:tracePt t="9800" x="5095875" y="3294063"/>
          <p14:tracePt t="9813" x="5060950" y="3308350"/>
          <p14:tracePt t="9822" x="4951413" y="3341688"/>
          <p14:tracePt t="9833" x="4808538" y="3390900"/>
          <p14:tracePt t="9847" x="4672013" y="3409950"/>
          <p14:tracePt t="9856" x="4506913" y="3465513"/>
          <p14:tracePt t="9867" x="4341813" y="3500438"/>
          <p14:tracePt t="9881" x="4192588" y="3513138"/>
          <p14:tracePt t="9897" x="4041775" y="3533775"/>
          <p14:tracePt t="9903" x="3917950" y="3560763"/>
          <p14:tracePt t="9913" x="3787775" y="3581400"/>
          <p14:tracePt t="9923" x="3719513" y="3595688"/>
          <p14:tracePt t="9935" x="3527425" y="3602038"/>
          <p14:tracePt t="9945" x="3302000" y="3616325"/>
          <p14:tracePt t="9957" x="3074988" y="3616325"/>
          <p14:tracePt t="9968" x="2924175" y="3616325"/>
          <p14:tracePt t="9980" x="2767013" y="3643313"/>
          <p14:tracePt t="9991" x="2657475" y="3657600"/>
          <p14:tracePt t="10002" x="2603500" y="3670300"/>
          <p14:tracePt t="10014" x="2574925" y="3684588"/>
          <p14:tracePt t="10025" x="2554288" y="3690938"/>
          <p14:tracePt t="10036" x="2520950" y="3698875"/>
          <p14:tracePt t="10049" x="2506663" y="3705225"/>
          <p14:tracePt t="10059" x="2459038" y="3719513"/>
          <p14:tracePt t="10070" x="2382838" y="3740150"/>
          <p14:tracePt t="10083" x="2314575" y="3752850"/>
          <p14:tracePt t="10093" x="2239963" y="3773488"/>
          <p14:tracePt t="10104" x="2171700" y="3773488"/>
          <p14:tracePt t="10114" x="2074863" y="3773488"/>
          <p14:tracePt t="10126" x="1979613" y="3773488"/>
          <p14:tracePt t="10137" x="1884363" y="3773488"/>
          <p14:tracePt t="10148" x="1787525" y="3773488"/>
          <p14:tracePt t="10160" x="1760538" y="3773488"/>
          <p14:tracePt t="10171" x="1692275" y="3779838"/>
          <p14:tracePt t="10182" x="1624013" y="3794125"/>
          <p14:tracePt t="10194" x="1527175" y="3814763"/>
          <p14:tracePt t="10205" x="1423988" y="3829050"/>
          <p14:tracePt t="10216" x="1301750" y="3849688"/>
          <p14:tracePt t="10229" x="1204913" y="3870325"/>
          <p14:tracePt t="10239" x="1109663" y="3889375"/>
          <p14:tracePt t="10250" x="1035050" y="3910013"/>
          <p14:tracePt t="10262" x="985838" y="3930650"/>
          <p14:tracePt t="10273" x="952500" y="3944938"/>
          <p14:tracePt t="10284" x="944563" y="3944938"/>
          <p14:tracePt t="10296" x="931863" y="3959225"/>
          <p14:tracePt t="10306" x="931863" y="3965575"/>
          <p14:tracePt t="10318" x="917575" y="3965575"/>
          <p14:tracePt t="10374" x="917575" y="3951288"/>
          <p14:tracePt t="10385" x="911225" y="3938588"/>
          <p14:tracePt t="10395" x="911225" y="3930650"/>
          <p14:tracePt t="10407" x="911225" y="3917950"/>
          <p14:tracePt t="10418" x="911225" y="3889375"/>
          <p14:tracePt t="10430" x="917575" y="3849688"/>
          <p14:tracePt t="10441" x="938213" y="3787775"/>
          <p14:tracePt t="10452" x="958850" y="3705225"/>
          <p14:tracePt t="10464" x="1006475" y="3581400"/>
          <p14:tracePt t="10475" x="1074738" y="3479800"/>
          <p14:tracePt t="10486" x="1144588" y="3362325"/>
          <p14:tracePt t="10499" x="1192213" y="3314700"/>
          <p14:tracePt t="10509" x="1219200" y="3287713"/>
          <p14:tracePt t="10520" x="1314450" y="3232150"/>
          <p14:tracePt t="10531" x="1390650" y="3178175"/>
          <p14:tracePt t="10544" x="1479550" y="3109913"/>
          <p14:tracePt t="10554" x="1582738" y="3068638"/>
          <p14:tracePt t="10566" x="1684338" y="2986088"/>
          <p14:tracePt t="10576" x="1814513" y="2930525"/>
          <p14:tracePt t="10588" x="1924050" y="2882900"/>
          <p14:tracePt t="10598" x="2027238" y="2849563"/>
          <p14:tracePt t="10610" x="2095500" y="2820988"/>
          <p14:tracePt t="10621" x="2124075" y="2801938"/>
          <p14:tracePt t="10632" x="2163763" y="2787650"/>
          <p14:tracePt t="10646" x="2239963" y="2752725"/>
          <p14:tracePt t="10655" x="2293938" y="2732088"/>
          <p14:tracePt t="10666" x="2343150" y="2719388"/>
          <p14:tracePt t="10679" x="2417763" y="2684463"/>
          <p14:tracePt t="10688" x="2486025" y="2663825"/>
          <p14:tracePt t="10700" x="2589213" y="2643188"/>
          <p14:tracePt t="10712" x="2684463" y="2630488"/>
          <p14:tracePt t="10722" x="2781300" y="2622550"/>
          <p14:tracePt t="10734" x="2822575" y="2622550"/>
          <p14:tracePt t="10746" x="2917825" y="2622550"/>
          <p14:tracePt t="10756" x="3054350" y="2609850"/>
          <p14:tracePt t="10767" x="3192463" y="2595563"/>
          <p14:tracePt t="10780" x="3328988" y="2589213"/>
          <p14:tracePt t="10790" x="3465513" y="2554288"/>
          <p14:tracePt t="10801" x="3582988" y="2527300"/>
          <p14:tracePt t="10813" x="3663950" y="2500313"/>
          <p14:tracePt t="10824" x="3740150" y="2479675"/>
          <p14:tracePt t="10835" x="3787775" y="2452688"/>
          <p14:tracePt t="10845" x="3822700" y="2438400"/>
          <p14:tracePt t="10857" x="3890963" y="2397125"/>
          <p14:tracePt t="10868" x="3979863" y="2376488"/>
          <p14:tracePt t="10879" x="4041775" y="2349500"/>
          <p14:tracePt t="10897" x="4083050" y="2328863"/>
          <p14:tracePt t="10902" x="4116388" y="2308225"/>
          <p14:tracePt t="10913" x="4151313" y="2301875"/>
          <p14:tracePt t="10925" x="4184650" y="2293938"/>
          <p14:tracePt t="10936" x="4211638" y="2287588"/>
          <p14:tracePt t="10948" x="4273550" y="2266950"/>
          <p14:tracePt t="10958" x="4287838" y="2266950"/>
          <p14:tracePt t="10970" x="4335463" y="2266950"/>
          <p14:tracePt t="10980" x="4397375" y="2266950"/>
          <p14:tracePt t="10993" x="4465638" y="2266950"/>
          <p14:tracePt t="11004" x="4548188" y="2281238"/>
          <p14:tracePt t="11015" x="4622800" y="2301875"/>
          <p14:tracePt t="11026" x="4692650" y="2314575"/>
          <p14:tracePt t="11038" x="4711700" y="2322513"/>
          <p14:tracePt t="11094" x="4719638" y="2322513"/>
          <p14:tracePt t="11105" x="4740275" y="2335213"/>
          <p14:tracePt t="11115" x="4808538" y="2349500"/>
          <p14:tracePt t="11128" x="4862513" y="2382838"/>
          <p14:tracePt t="11138" x="4918075" y="2424113"/>
          <p14:tracePt t="11149" x="4938713" y="2444750"/>
          <p14:tracePt t="11162" x="4959350" y="2492375"/>
          <p14:tracePt t="11172" x="4965700" y="2533650"/>
          <p14:tracePt t="11183" x="4986338" y="2581275"/>
          <p14:tracePt t="11195" x="4992688" y="2595563"/>
          <p14:tracePt t="11206" x="5006975" y="2630488"/>
          <p14:tracePt t="11217" x="5041900" y="2657475"/>
          <p14:tracePt t="11229" x="5068888" y="2678113"/>
          <p14:tracePt t="11240" x="5081588" y="2698750"/>
          <p14:tracePt t="11296" x="5095875" y="2705100"/>
          <p14:tracePt t="11307" x="5110163" y="2711450"/>
          <p14:tracePt t="11318" x="5122863" y="2719388"/>
          <p14:tracePt t="11330" x="5157788" y="2732088"/>
          <p14:tracePt t="11341" x="5172075" y="2740025"/>
          <p14:tracePt t="11352" x="5184775" y="2746375"/>
          <p14:tracePt t="11365" x="5191125" y="2746375"/>
          <p14:tracePt t="11386" x="5191125" y="2752725"/>
          <p14:tracePt t="11397" x="5211763" y="2767013"/>
          <p14:tracePt t="11409" x="5232400" y="2781300"/>
          <p14:tracePt t="11419" x="5253038" y="2794000"/>
          <p14:tracePt t="11432" x="5267325" y="2794000"/>
          <p14:tracePt t="11443" x="5281613" y="2801938"/>
          <p14:tracePt t="11454" x="5287963" y="2801938"/>
          <p14:tracePt t="11465" x="5302250" y="2814638"/>
          <p14:tracePt t="11476" x="5308600" y="2841625"/>
          <p14:tracePt t="11487" x="5321300" y="2862263"/>
          <p14:tracePt t="11499" x="5356225" y="2911475"/>
          <p14:tracePt t="11511" x="5383213" y="2959100"/>
          <p14:tracePt t="11521" x="5424488" y="2992438"/>
          <p14:tracePt t="11532" x="5451475" y="3027363"/>
          <p14:tracePt t="11545" x="5465763" y="3033713"/>
          <p14:tracePt t="11555" x="5507038" y="3060700"/>
          <p14:tracePt t="11566" x="5554663" y="3101975"/>
          <p14:tracePt t="11580" x="5630863" y="3157538"/>
          <p14:tracePt t="11589" x="5732463" y="3225800"/>
          <p14:tracePt t="11600" x="5862638" y="3294063"/>
          <p14:tracePt t="11613" x="5992813" y="3349625"/>
          <p14:tracePt t="11623" x="6143625" y="3424238"/>
          <p14:tracePt t="11634" x="6321425" y="3513138"/>
          <p14:tracePt t="11646" x="6438900" y="3581400"/>
          <p14:tracePt t="11656" x="6486525" y="3595688"/>
          <p14:tracePt t="11668" x="6561138" y="3649663"/>
          <p14:tracePt t="11679" x="6623050" y="3690938"/>
          <p14:tracePt t="11690" x="6684963" y="3732213"/>
          <p14:tracePt t="11701" x="6746875" y="3773488"/>
          <p14:tracePt t="11711" x="6821488" y="3794125"/>
          <p14:tracePt t="11723" x="6904038" y="3814763"/>
          <p14:tracePt t="11735" x="6986588" y="3841750"/>
          <p14:tracePt t="11745" x="7061200" y="3862388"/>
          <p14:tracePt t="11758" x="7170738" y="3897313"/>
          <p14:tracePt t="11769" x="7205663" y="3903663"/>
          <p14:tracePt t="11780" x="7308850" y="3938588"/>
          <p14:tracePt t="11791" x="7404100" y="3959225"/>
          <p14:tracePt t="11802" x="7499350" y="3979863"/>
          <p14:tracePt t="11814" x="7602538" y="4000500"/>
          <p14:tracePt t="11826" x="7699375" y="4019550"/>
          <p14:tracePt t="11838" x="7869238" y="4060825"/>
          <p14:tracePt t="11847" x="7910513" y="4075113"/>
          <p14:tracePt t="11870" x="8069263" y="4110038"/>
          <p14:tracePt t="11895" x="8185150" y="4137025"/>
          <p14:tracePt t="11904" x="8259763" y="4149725"/>
          <p14:tracePt t="11915" x="8288338" y="4149725"/>
          <p14:tracePt t="11926" x="8321675" y="4149725"/>
          <p14:tracePt t="11938" x="8369300" y="4157663"/>
          <p14:tracePt t="11949" x="8445500" y="4170363"/>
          <p14:tracePt t="11962" x="8540750" y="4178300"/>
          <p14:tracePt t="11971" x="8650288" y="4198938"/>
          <p14:tracePt t="11982" x="8759825" y="4211638"/>
          <p14:tracePt t="11995" x="8856663" y="4211638"/>
          <p14:tracePt t="12005" x="8883650" y="4211638"/>
          <p14:tracePt t="12016" x="8918575" y="4211638"/>
          <p14:tracePt t="12985" x="8918575" y="4219575"/>
          <p14:tracePt t="13051" x="8910638" y="4219575"/>
          <p14:tracePt t="13086" x="8904288" y="4225925"/>
          <p14:tracePt t="13152" x="8897938" y="4225925"/>
          <p14:tracePt t="13163" x="8890000" y="4225925"/>
          <p14:tracePt t="13175" x="8883650" y="4225925"/>
          <p14:tracePt t="13185" x="8877300" y="4225925"/>
          <p14:tracePt t="13197" x="8869363" y="4232275"/>
          <p14:tracePt t="13208" x="8863013" y="4232275"/>
          <p14:tracePt t="13219" x="8848725" y="4240213"/>
          <p14:tracePt t="13230" x="8836025" y="4240213"/>
          <p14:tracePt t="13242" x="8815388" y="4240213"/>
          <p14:tracePt t="13253" x="8788400" y="4240213"/>
          <p14:tracePt t="13265" x="8747125" y="4240213"/>
          <p14:tracePt t="13276" x="8699500" y="4240213"/>
          <p14:tracePt t="13287" x="8670925" y="4240213"/>
          <p14:tracePt t="13299" x="8650288" y="4246563"/>
          <p14:tracePt t="13312" x="8623300" y="4246563"/>
          <p14:tracePt t="13321" x="8596313" y="4246563"/>
          <p14:tracePt t="13332" x="8582025" y="4246563"/>
          <p14:tracePt t="13345" x="8528050" y="4246563"/>
          <p14:tracePt t="13354" x="8459788" y="4246563"/>
          <p14:tracePt t="13365" x="8362950" y="4246563"/>
          <p14:tracePt t="13378" x="8239125" y="4240213"/>
          <p14:tracePt t="13388" x="8116888" y="4225925"/>
          <p14:tracePt t="13399" x="7980363" y="4225925"/>
          <p14:tracePt t="13412" x="7815263" y="4225925"/>
          <p14:tracePt t="13422" x="7616825" y="4225925"/>
          <p14:tracePt t="13433" x="7418388" y="4211638"/>
          <p14:tracePt t="13445" x="7185025" y="4198938"/>
          <p14:tracePt t="13456" x="7116763" y="4198938"/>
          <p14:tracePt t="13468" x="6924675" y="4184650"/>
          <p14:tracePt t="13479" x="6753225" y="4184650"/>
          <p14:tracePt t="13490" x="6521450" y="4170363"/>
          <p14:tracePt t="13501" x="6211888" y="4170363"/>
          <p14:tracePt t="13513" x="5849938" y="4170363"/>
          <p14:tracePt t="13523" x="5459413" y="4170363"/>
          <p14:tracePt t="13535" x="5095875" y="4170363"/>
          <p14:tracePt t="13545" x="4740275" y="4170363"/>
          <p14:tracePt t="13557" x="4459288" y="4170363"/>
          <p14:tracePt t="13569" x="4376738" y="4170363"/>
          <p14:tracePt t="13579" x="4225925" y="4170363"/>
          <p14:tracePt t="13591" x="4102100" y="4170363"/>
          <p14:tracePt t="13602" x="3992563" y="4178300"/>
          <p14:tracePt t="13613" x="3856038" y="4191000"/>
          <p14:tracePt t="13626" x="3719513" y="4191000"/>
          <p14:tracePt t="13636" x="3533775" y="4191000"/>
          <p14:tracePt t="13647" x="3355975" y="4184650"/>
          <p14:tracePt t="13659" x="3205163" y="4184650"/>
          <p14:tracePt t="13670" x="3068638" y="4184650"/>
          <p14:tracePt t="13681" x="3013075" y="4184650"/>
          <p14:tracePt t="13694" x="2903538" y="4184650"/>
          <p14:tracePt t="13703" x="2808288" y="4184650"/>
          <p14:tracePt t="13715" x="2698750" y="4184650"/>
          <p14:tracePt t="13728" x="2574925" y="4184650"/>
          <p14:tracePt t="13737" x="2459038" y="4184650"/>
          <p14:tracePt t="13748" x="2376488" y="4184650"/>
          <p14:tracePt t="13761" x="2328863" y="4184650"/>
          <p14:tracePt t="13771" x="2314575" y="4184650"/>
          <p14:tracePt t="13782" x="2293938" y="4184650"/>
          <p14:tracePt t="13795" x="2281238" y="4184650"/>
          <p14:tracePt t="13805" x="2233613" y="4184650"/>
          <p14:tracePt t="13816" x="2136775" y="4184650"/>
          <p14:tracePt t="13828" x="2000250" y="4178300"/>
          <p14:tracePt t="13838" x="1787525" y="4164013"/>
          <p14:tracePt t="13850" x="1589088" y="4164013"/>
          <p14:tracePt t="13861" x="1465263" y="4157663"/>
          <p14:tracePt t="13872" x="1384300" y="4157663"/>
          <p14:tracePt t="13884" x="1328738" y="4157663"/>
          <p14:tracePt t="13894" x="1293813" y="4157663"/>
          <p14:tracePt t="13906" x="1281113" y="4157663"/>
          <p14:tracePt t="13917" x="1233488" y="4157663"/>
          <p14:tracePt t="13928" x="1130300" y="4137025"/>
          <p14:tracePt t="13940" x="1047750" y="4122738"/>
          <p14:tracePt t="13951" x="952500" y="4116388"/>
          <p14:tracePt t="13963" x="896938" y="4102100"/>
          <p14:tracePt t="13973" x="884238" y="4095750"/>
          <p14:tracePt t="14042" x="876300" y="4089400"/>
          <p14:tracePt t="14052" x="863600" y="4089400"/>
          <p14:tracePt t="14063" x="855663" y="4081463"/>
          <p14:tracePt t="14109" x="863600" y="4068763"/>
          <p14:tracePt t="14120" x="876300" y="4054475"/>
          <p14:tracePt t="14144" x="876300" y="4040188"/>
          <p14:tracePt t="14153" x="884238" y="4033838"/>
          <p14:tracePt t="14165" x="890588" y="4027488"/>
          <p14:tracePt t="14177" x="904875" y="4013200"/>
          <p14:tracePt t="14187" x="917575" y="4000500"/>
          <p14:tracePt t="14199" x="938213" y="3971925"/>
          <p14:tracePt t="14211" x="952500" y="3951288"/>
          <p14:tracePt t="14221" x="979488" y="3930650"/>
          <p14:tracePt t="14232" x="985838" y="3917950"/>
          <p14:tracePt t="14244" x="985838" y="3889375"/>
          <p14:tracePt t="14255" x="985838" y="3883025"/>
          <p14:tracePt t="14311" x="985838" y="3876675"/>
          <p14:tracePt t="14333" x="993775" y="3876675"/>
          <p14:tracePt t="14345" x="993775" y="3870325"/>
          <p14:tracePt t="14356" x="993775" y="3849688"/>
          <p14:tracePt t="14368" x="993775" y="3835400"/>
          <p14:tracePt t="14378" x="993775" y="3829050"/>
          <p14:tracePt t="14391" x="993775" y="3808413"/>
          <p14:tracePt t="14401" x="1006475" y="3767138"/>
          <p14:tracePt t="14412" x="1035050" y="3732213"/>
          <p14:tracePt t="14423" x="1068388" y="3670300"/>
          <p14:tracePt t="14435" x="1109663" y="3609975"/>
          <p14:tracePt t="14447" x="1144588" y="3560763"/>
          <p14:tracePt t="14457" x="1184275" y="3521075"/>
          <p14:tracePt t="14468" x="1219200" y="3486150"/>
          <p14:tracePt t="14481" x="1233488" y="3471863"/>
          <p14:tracePt t="14491" x="1246188" y="3465513"/>
          <p14:tracePt t="14502" x="1266825" y="3451225"/>
          <p14:tracePt t="14513" x="1287463" y="3430588"/>
          <p14:tracePt t="14525" x="1322388" y="3417888"/>
          <p14:tracePt t="14536" x="1363663" y="3417888"/>
          <p14:tracePt t="14547" x="1397000" y="3409950"/>
          <p14:tracePt t="14570" x="1403350" y="3409950"/>
          <p14:tracePt t="14581" x="1411288" y="3409950"/>
          <p14:tracePt t="14615" x="1417638" y="3409950"/>
          <p14:tracePt t="14626" x="1431925" y="3409950"/>
          <p14:tracePt t="14637" x="1473200" y="3424238"/>
          <p14:tracePt t="14648" x="1533525" y="3465513"/>
          <p14:tracePt t="14661" x="1595438" y="3506788"/>
          <p14:tracePt t="14671" x="1630363" y="3527425"/>
          <p14:tracePt t="14682" x="1644650" y="3533775"/>
          <p14:tracePt t="14729" x="1651000" y="3533775"/>
          <p14:tracePt t="14739" x="1657350" y="3533775"/>
          <p14:tracePt t="14749" x="1704975" y="3533775"/>
          <p14:tracePt t="14761" x="1773238" y="3527425"/>
          <p14:tracePt t="14772" x="1835150" y="3506788"/>
          <p14:tracePt t="14783" x="1917700" y="3486150"/>
          <p14:tracePt t="14795" x="2000250" y="3465513"/>
          <p14:tracePt t="14806" x="2062163" y="3459163"/>
          <p14:tracePt t="14817" x="2130425" y="3444875"/>
          <p14:tracePt t="14829" x="2151063" y="3444875"/>
          <p14:tracePt t="14840" x="2205038" y="3438525"/>
          <p14:tracePt t="14851" x="2246313" y="3438525"/>
          <p14:tracePt t="14862" x="2301875" y="3438525"/>
          <p14:tracePt t="14874" x="2363788" y="3438525"/>
          <p14:tracePt t="14895" x="2513013" y="3465513"/>
          <p14:tracePt t="14908" x="2616200" y="3500438"/>
          <p14:tracePt t="14918" x="2692400" y="3527425"/>
          <p14:tracePt t="14930" x="2733675" y="3548063"/>
          <p14:tracePt t="14941" x="2746375" y="3548063"/>
          <p14:tracePt t="14952" x="2773363" y="3554413"/>
          <p14:tracePt t="14963" x="2794000" y="3554413"/>
          <p14:tracePt t="14976" x="2808288" y="3560763"/>
          <p14:tracePt t="14986" x="2822575" y="3560763"/>
          <p14:tracePt t="14997" x="2849563" y="3560763"/>
          <p14:tracePt t="15009" x="2882900" y="3560763"/>
          <p14:tracePt t="15020" x="2932113" y="3560763"/>
          <p14:tracePt t="15031" x="2992438" y="3548063"/>
          <p14:tracePt t="15044" x="3062288" y="3527425"/>
          <p14:tracePt t="15053" x="3151188" y="3506788"/>
          <p14:tracePt t="15065" x="3184525" y="3486150"/>
          <p14:tracePt t="15077" x="3240088" y="3479800"/>
          <p14:tracePt t="15087" x="3294063" y="3479800"/>
          <p14:tracePt t="15098" x="3343275" y="3479800"/>
          <p14:tracePt t="15111" x="3362325" y="3479800"/>
          <p14:tracePt t="15121" x="3390900" y="3479800"/>
          <p14:tracePt t="15132" x="3403600" y="3486150"/>
          <p14:tracePt t="15144" x="3438525" y="3506788"/>
          <p14:tracePt t="15155" x="3500438" y="3527425"/>
          <p14:tracePt t="15166" x="3568700" y="3548063"/>
          <p14:tracePt t="15178" x="3602038" y="3554413"/>
          <p14:tracePt t="15188" x="3678238" y="3575050"/>
          <p14:tracePt t="15200" x="3732213" y="3581400"/>
          <p14:tracePt t="15210" x="3773488" y="3581400"/>
          <p14:tracePt t="15223" x="3814763" y="3581400"/>
          <p14:tracePt t="15234" x="3862388" y="3581400"/>
          <p14:tracePt t="15244" x="3917950" y="3568700"/>
          <p14:tracePt t="15255" x="3979863" y="3548063"/>
          <p14:tracePt t="15267" x="4048125" y="3527425"/>
          <p14:tracePt t="15279" x="4110038" y="3500438"/>
          <p14:tracePt t="15290" x="4184650" y="3479800"/>
          <p14:tracePt t="15300" x="4205288" y="3465513"/>
          <p14:tracePt t="15314" x="4273550" y="3438525"/>
          <p14:tracePt t="15323" x="4322763" y="3403600"/>
          <p14:tracePt t="15335" x="4383088" y="3376613"/>
          <p14:tracePt t="15347" x="4424363" y="3355975"/>
          <p14:tracePt t="15357" x="4486275" y="3335338"/>
          <p14:tracePt t="15368" x="4548188" y="3314700"/>
          <p14:tracePt t="15379" x="4602163" y="3300413"/>
          <p14:tracePt t="15391" x="4678363" y="3267075"/>
          <p14:tracePt t="15402" x="4767263" y="3232150"/>
          <p14:tracePt t="15413" x="4802188" y="3219450"/>
          <p14:tracePt t="15425" x="4870450" y="3184525"/>
          <p14:tracePt t="15435" x="4932363" y="3157538"/>
          <p14:tracePt t="15447" x="4965700" y="3136900"/>
          <p14:tracePt t="15458" x="5000625" y="3122613"/>
          <p14:tracePt t="15470" x="5033963" y="3101975"/>
          <p14:tracePt t="15480" x="5095875" y="3081338"/>
          <p14:tracePt t="15494" x="5130800" y="3048000"/>
          <p14:tracePt t="15504" x="5178425" y="3021013"/>
          <p14:tracePt t="15515" x="5211763" y="2979738"/>
          <p14:tracePt t="15527" x="5232400" y="2965450"/>
          <p14:tracePt t="15537" x="5273675" y="2924175"/>
          <p14:tracePt t="15548" x="5314950" y="2870200"/>
          <p14:tracePt t="15561" x="5335588" y="2849563"/>
          <p14:tracePt t="15571" x="5356225" y="2814638"/>
          <p14:tracePt t="15582" x="5370513" y="2794000"/>
          <p14:tracePt t="15594" x="5376863" y="2767013"/>
          <p14:tracePt t="15718" x="5383213" y="2767013"/>
          <p14:tracePt t="15728" x="5383213" y="2773363"/>
          <p14:tracePt t="15740" x="5383213" y="2787650"/>
          <p14:tracePt t="15751" x="5383213" y="2794000"/>
          <p14:tracePt t="15774" x="5391150" y="2794000"/>
          <p14:tracePt t="15777" x="5391150" y="2801938"/>
          <p14:tracePt t="15795" x="5391150" y="2808288"/>
          <p14:tracePt t="15807" x="5391150" y="2820988"/>
          <p14:tracePt t="15818" x="5397500" y="2835275"/>
          <p14:tracePt t="15829" x="5403850" y="2841625"/>
          <p14:tracePt t="15841" x="5418138" y="2855913"/>
          <p14:tracePt t="15852" x="5430838" y="2876550"/>
          <p14:tracePt t="15863" x="5430838" y="2882900"/>
          <p14:tracePt t="15875" x="5445125" y="2897188"/>
          <p14:tracePt t="15886" x="5465763" y="2924175"/>
          <p14:tracePt t="15912" x="5568950" y="2986088"/>
          <p14:tracePt t="15920" x="5616575" y="3021013"/>
          <p14:tracePt t="15930" x="5657850" y="3033713"/>
          <p14:tracePt t="15944" x="5691188" y="3048000"/>
          <p14:tracePt t="15954" x="5711825" y="3054350"/>
          <p14:tracePt t="15965" x="5740400" y="3054350"/>
          <p14:tracePt t="15977" x="5753100" y="3054350"/>
          <p14:tracePt t="15987" x="5794375" y="3060700"/>
          <p14:tracePt t="15999" x="5821363" y="3060700"/>
          <p14:tracePt t="16011" x="5856288" y="3060700"/>
          <p14:tracePt t="16021" x="5883275" y="3060700"/>
          <p14:tracePt t="16032" x="5924550" y="3060700"/>
          <p14:tracePt t="16045" x="5980113" y="3060700"/>
          <p14:tracePt t="16055" x="6027738" y="3060700"/>
          <p14:tracePt t="16066" x="6081713" y="3041650"/>
          <p14:tracePt t="16077" x="6143625" y="3021013"/>
          <p14:tracePt t="16089" x="6205538" y="3000375"/>
          <p14:tracePt t="16100" x="6219825" y="2979738"/>
          <p14:tracePt t="16110" x="6253163" y="2965450"/>
          <p14:tracePt t="16123" x="6261100" y="2951163"/>
          <p14:tracePt t="16145" x="6261100" y="2944813"/>
          <p14:tracePt t="16156" x="6267450" y="2944813"/>
          <p14:tracePt t="16167" x="6273800" y="2944813"/>
          <p14:tracePt t="16179" x="6280150" y="2944813"/>
          <p14:tracePt t="16246" x="6288088" y="2944813"/>
          <p14:tracePt t="16258" x="6294438" y="2951163"/>
          <p14:tracePt t="16268" x="6315075" y="2971800"/>
          <p14:tracePt t="16279" x="6356350" y="3033713"/>
          <p14:tracePt t="16291" x="6418263" y="3089275"/>
          <p14:tracePt t="16302" x="6472238" y="3136900"/>
          <p14:tracePt t="16313" x="6521450" y="3157538"/>
          <p14:tracePt t="16326" x="6540500" y="3170238"/>
          <p14:tracePt t="16347" x="6548438" y="3170238"/>
          <p14:tracePt t="16370" x="6554788" y="3170238"/>
          <p14:tracePt t="16381" x="6561138" y="3170238"/>
          <p14:tracePt t="16394" x="6596063" y="3163888"/>
          <p14:tracePt t="16403" x="6657975" y="3143250"/>
          <p14:tracePt t="16414" x="6719888" y="3101975"/>
          <p14:tracePt t="16427" x="6753225" y="3074988"/>
          <p14:tracePt t="16438" x="6761163" y="3060700"/>
          <p14:tracePt t="16448" x="6767513" y="3060700"/>
          <p14:tracePt t="16471" x="6767513" y="3054350"/>
          <p14:tracePt t="16539" x="6773863" y="3054350"/>
          <p14:tracePt t="16606" x="6780213" y="3074988"/>
          <p14:tracePt t="16617" x="6794500" y="3095625"/>
          <p14:tracePt t="16628" x="6808788" y="3109913"/>
          <p14:tracePt t="16640" x="6821488" y="3122613"/>
          <p14:tracePt t="16674" x="6829425" y="3122613"/>
          <p14:tracePt t="16685" x="6835775" y="3122613"/>
          <p14:tracePt t="16696" x="6856413" y="3122613"/>
          <p14:tracePt t="16707" x="6889750" y="3101975"/>
          <p14:tracePt t="16718" x="6924675" y="3060700"/>
          <p14:tracePt t="16730" x="6980238" y="3000375"/>
          <p14:tracePt t="16742" x="7027863" y="2959100"/>
          <p14:tracePt t="16752" x="7075488" y="2930525"/>
          <p14:tracePt t="16763" x="7110413" y="2917825"/>
          <p14:tracePt t="16778" x="7123113" y="2917825"/>
          <p14:tracePt t="16786" x="7123113" y="2911475"/>
          <p14:tracePt t="16842" x="7131050" y="2917825"/>
          <p14:tracePt t="16854" x="7137400" y="2917825"/>
          <p14:tracePt t="16864" x="7158038" y="2938463"/>
          <p14:tracePt t="16878" x="7178675" y="2965450"/>
          <p14:tracePt t="16887" x="7205663" y="2979738"/>
          <p14:tracePt t="16898" x="7212013" y="2979738"/>
          <p14:tracePt t="16966" x="7232650" y="2959100"/>
          <p14:tracePt t="16977" x="7246938" y="2924175"/>
          <p14:tracePt t="16989" x="7280275" y="2870200"/>
          <p14:tracePt t="16999" x="7315200" y="2814638"/>
          <p14:tracePt t="17011" x="7335838" y="2760663"/>
          <p14:tracePt t="17023" x="7350125" y="2732088"/>
          <p14:tracePt t="17033" x="7370763" y="2711450"/>
          <p14:tracePt t="17045" x="7383463" y="2690813"/>
          <p14:tracePt t="17078" x="7389813" y="2690813"/>
          <p14:tracePt t="17101" x="7397750" y="2690813"/>
          <p14:tracePt t="17148" x="7410450" y="2698750"/>
          <p14:tracePt t="17158" x="7431088" y="2725738"/>
          <p14:tracePt t="17168" x="7451725" y="2740025"/>
          <p14:tracePt t="17179" x="7466013" y="2752725"/>
          <p14:tracePt t="17192" x="7472363" y="2752725"/>
          <p14:tracePt t="17236" x="7480300" y="2752725"/>
          <p14:tracePt t="17248" x="7486650" y="2752725"/>
          <p14:tracePt t="17259" x="7499350" y="2752725"/>
          <p14:tracePt t="17270" x="7507288" y="2752725"/>
          <p14:tracePt t="17281" x="7527925" y="2732088"/>
          <p14:tracePt t="17293" x="7554913" y="2698750"/>
          <p14:tracePt t="17303" x="7569200" y="2684463"/>
          <p14:tracePt t="17314" x="7581900" y="2671763"/>
          <p14:tracePt t="17327" x="7589838" y="2671763"/>
          <p14:tracePt t="17416" x="7596188" y="2671763"/>
          <p14:tracePt t="17427" x="7616825" y="2671763"/>
          <p14:tracePt t="17438" x="7637463" y="2705100"/>
          <p14:tracePt t="17450" x="7699375" y="2732088"/>
          <p14:tracePt t="17461" x="7747000" y="2760663"/>
          <p14:tracePt t="17472" x="7808913" y="2781300"/>
          <p14:tracePt t="17484" x="7829550" y="2787650"/>
          <p14:tracePt t="17494" x="7869238" y="2787650"/>
          <p14:tracePt t="17506" x="7897813" y="2787650"/>
          <p14:tracePt t="17517" x="7910513" y="2787650"/>
          <p14:tracePt t="17529" x="7918450" y="2787650"/>
          <p14:tracePt t="17540" x="7931150" y="2781300"/>
          <p14:tracePt t="17551" x="7945438" y="2752725"/>
          <p14:tracePt t="17562" x="7966075" y="2698750"/>
          <p14:tracePt t="17574" x="7972425" y="2671763"/>
          <p14:tracePt t="17584" x="7980363" y="2636838"/>
          <p14:tracePt t="17595" x="7980363" y="2630488"/>
          <p14:tracePt t="17608" x="7980363" y="2622550"/>
          <p14:tracePt t="17618" x="7986713" y="2622550"/>
          <p14:tracePt t="17675" x="7993063" y="2622550"/>
          <p14:tracePt t="17708" x="8007350" y="2622550"/>
          <p14:tracePt t="17720" x="8020050" y="2630488"/>
          <p14:tracePt t="17731" x="8040688" y="2630488"/>
          <p14:tracePt t="17743" x="8061325" y="2630488"/>
          <p14:tracePt t="17753" x="8089900" y="2630488"/>
          <p14:tracePt t="17765" x="8108950" y="2630488"/>
          <p14:tracePt t="17777" x="8123238" y="2630488"/>
          <p14:tracePt t="17788" x="8143875" y="2630488"/>
          <p14:tracePt t="17798" x="8178800" y="2622550"/>
          <p14:tracePt t="17811" x="8212138" y="2601913"/>
          <p14:tracePt t="17821" x="8232775" y="2589213"/>
          <p14:tracePt t="17833" x="8280400" y="2554288"/>
          <p14:tracePt t="17844" x="8321675" y="2533650"/>
          <p14:tracePt t="17855" x="8350250" y="2527300"/>
          <p14:tracePt t="17866" x="8356600" y="2520950"/>
          <p14:tracePt t="18362" x="8342313" y="2520950"/>
          <p14:tracePt t="18372" x="8335963" y="2520950"/>
          <p14:tracePt t="18384" x="8329613" y="2520950"/>
          <p14:tracePt t="18395" x="8315325" y="2527300"/>
          <p14:tracePt t="18406" x="8301038" y="2527300"/>
          <p14:tracePt t="18417" x="8259763" y="2527300"/>
          <p14:tracePt t="18429" x="8205788" y="2527300"/>
          <p14:tracePt t="18440" x="8096250" y="2527300"/>
          <p14:tracePt t="18451" x="7986713" y="2527300"/>
          <p14:tracePt t="18462" x="7877175" y="2527300"/>
          <p14:tracePt t="18474" x="7835900" y="2527300"/>
          <p14:tracePt t="18485" x="7780338" y="2527300"/>
          <p14:tracePt t="18496" x="7759700" y="2527300"/>
          <p14:tracePt t="18665" x="7759700" y="2533650"/>
          <p14:tracePt t="18675" x="7759700" y="2541588"/>
          <p14:tracePt t="18721" x="7759700" y="2547938"/>
          <p14:tracePt t="18733" x="7753350" y="2554288"/>
          <p14:tracePt t="18743" x="7747000" y="2554288"/>
          <p14:tracePt t="19205" x="7740650" y="2562225"/>
          <p14:tracePt t="19216" x="7740650" y="2568575"/>
          <p14:tracePt t="19396" x="7740650" y="2574925"/>
          <p14:tracePt t="19407" x="7732713" y="2574925"/>
          <p14:tracePt t="19430" x="7726363" y="2581275"/>
          <p14:tracePt t="19442" x="7720013" y="2589213"/>
          <p14:tracePt t="19452" x="7720013" y="2595563"/>
          <p14:tracePt t="19475" x="7712075" y="2595563"/>
          <p14:tracePt t="19486" x="7705725" y="2595563"/>
          <p14:tracePt t="19508" x="7699375" y="2595563"/>
          <p14:tracePt t="19531" x="7691438" y="2595563"/>
          <p14:tracePt t="19554" x="7685088" y="2595563"/>
          <p14:tracePt t="19565" x="7678738" y="2601913"/>
          <p14:tracePt t="19576" x="7664450" y="2609850"/>
          <p14:tracePt t="19588" x="7650163" y="2616200"/>
          <p14:tracePt t="19598" x="7629525" y="2622550"/>
          <p14:tracePt t="19609" x="7616825" y="2636838"/>
          <p14:tracePt t="19621" x="7602538" y="2643188"/>
          <p14:tracePt t="19632" x="7596188" y="2651125"/>
          <p14:tracePt t="19644" x="7589838" y="2657475"/>
          <p14:tracePt t="19655" x="7581900" y="2671763"/>
          <p14:tracePt t="19666" x="7569200" y="2678113"/>
          <p14:tracePt t="19678" x="7561263" y="2690813"/>
          <p14:tracePt t="19689" x="7548563" y="2698750"/>
          <p14:tracePt t="19700" x="7548563" y="2705100"/>
          <p14:tracePt t="19712" x="7540625" y="2705100"/>
          <p14:tracePt t="19767" x="7540625" y="2711450"/>
          <p14:tracePt t="19813" x="7548563" y="2711450"/>
          <p14:tracePt t="19824" x="7554913" y="2711450"/>
          <p14:tracePt t="19835" x="7581900" y="2711450"/>
          <p14:tracePt t="19846" x="7589838" y="2711450"/>
          <p14:tracePt t="19869" x="7602538" y="2705100"/>
          <p14:tracePt t="19881" x="7610475" y="2705100"/>
          <p14:tracePt t="19892" x="7616825" y="2705100"/>
          <p14:tracePt t="19903" x="7623175" y="2705100"/>
          <p14:tracePt t="19913" x="7637463" y="2705100"/>
          <p14:tracePt t="19926" x="7658100" y="2705100"/>
          <p14:tracePt t="19936" x="7678738" y="2705100"/>
          <p14:tracePt t="19948" x="7685088" y="2698750"/>
          <p14:tracePt t="20016" x="7691438" y="2698750"/>
          <p14:tracePt t="20026" x="7712075" y="2698750"/>
          <p14:tracePt t="20037" x="7753350" y="2698750"/>
          <p14:tracePt t="20048" x="7794625" y="2698750"/>
          <p14:tracePt t="20060" x="7877175" y="2698750"/>
          <p14:tracePt t="20071" x="7959725" y="2698750"/>
          <p14:tracePt t="20082" x="7999413" y="2698750"/>
          <p14:tracePt t="20093" x="8108950" y="2690813"/>
          <p14:tracePt t="20105" x="8220075" y="2663825"/>
          <p14:tracePt t="20116" x="8350250" y="2643188"/>
          <p14:tracePt t="20140" x="8780463" y="2547938"/>
          <p14:tracePt t="20150" x="8842375" y="2527300"/>
          <p14:tracePt t="20173" x="9048750" y="2444750"/>
        </p14:tracePtLst>
      </p14:laserTraceLst>
    </p:ext>
  </p:extLs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9th </a:t>
            </a:r>
            <a:br>
              <a:rPr lang="en" dirty="0"/>
            </a:b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더 나아가서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576560" y="1435500"/>
            <a:ext cx="8304736" cy="2977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온도 예측 문제의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성능을 향상</a:t>
            </a: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하기 위해 시도해 볼 수 있는 것들이 많이 있습니다</a:t>
            </a:r>
            <a:r>
              <a:rPr lang="en-US" altLang="ko-KR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300" b="1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스태킹한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각 순환 층의 유닛 수를 조정합니다. 지금 설정은 대부분 임의로 한 것이라 최적화가 덜 되었을 것입니다.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RMSprop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옵티마이저가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사용한 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학습률을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조정합니다.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GRU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대신 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LSTM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층을 사용합니다.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층 위에 용량이 큰 완전 연결된 회귀 층을 사용합니다. 즉 유닛 수가 많은 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Dense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층이나 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Dense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층을 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스태킹합니다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최종적으로 (검증 MAE 기준으로 봤을 때) 최선의 모델을 테스트 세트에서 확인해야 합니다. 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b="1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딥러닝은</a:t>
            </a: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경험을 바탕으로 다른 전략들을 시도해 봐야 합니다</a:t>
            </a:r>
            <a:r>
              <a:rPr lang="en-US" altLang="ko-KR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300" b="1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현재는 문제를 해결하는 최선의 방법을 미리 알 수 있는 이론이 없습니다</a:t>
            </a:r>
            <a:r>
              <a:rPr lang="en-US" altLang="ko-KR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반복해서 시도</a:t>
            </a:r>
            <a:r>
              <a:rPr lang="ko-KR" altLang="en-US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해야 합니다</a:t>
            </a:r>
            <a:r>
              <a:rPr lang="en-US" altLang="ko-KR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711934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8" y="43302"/>
            <a:ext cx="8250382" cy="669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10th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정리</a:t>
            </a:r>
            <a:endParaRPr sz="2800"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860538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84;p32"/>
          <p:cNvSpPr txBox="1">
            <a:spLocks/>
          </p:cNvSpPr>
          <p:nvPr/>
        </p:nvSpPr>
        <p:spPr>
          <a:xfrm>
            <a:off x="222736" y="860538"/>
            <a:ext cx="8859981" cy="349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다음은 이번 절에서 배운 것들입니다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새로운 문제를 해결할 때는 선택한 지표에서 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상식 수준의 기준점을 설정하는 것이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좋음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기준점을 가지고 있지 않으면 실제 향상이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여부 모름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계산 비용을 추가할지 판단하기 위해서 비용이 비싼 모델 전에 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간단한 모델을 시도</a:t>
            </a:r>
            <a:endParaRPr lang="en-US" altLang="ko-KR" sz="12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순서가 중요한 데이터가 있다면 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층이 적합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ko-KR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데이터를 펼쳐서 처리하는 모델의 성능을 쉽게 앞지를 것입니다.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네트워크에 </a:t>
            </a:r>
            <a:r>
              <a:rPr lang="ko-KR" altLang="ko-KR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드롭아웃을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사용하려면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동안 일정한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마스크와 순환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마스크를 사용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해야 합니다. 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ko-KR" sz="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둘 다 </a:t>
            </a:r>
            <a:r>
              <a:rPr lang="ko-KR" altLang="ko-KR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케라스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순환 층에 포함되어 있습니다. 순환 층에 있는 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dropout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recurrent_dropout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매개변수를 사용하면 됩니다.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ko-KR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스태킹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RNN은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단일 RNN 층보다 더 강력한 표현 능력을 제공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하지만 계산 비용이 많이 들기 때문에 항상 시도할 가치가 있지는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(기계 번역 같은) 복잡한 문제에서 확실히 도움이 되지만 작고 간단한 문제에서는 항상 그렇지 않습니다.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ko-KR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양쪽 방향으로 시퀀스를 바라보는 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양방향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RNN은</a:t>
            </a:r>
            <a:r>
              <a:rPr lang="ko-KR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자연어 처리 문제에 유용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합니다. 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하지만 최근의 정보가 오래된 것보다 훨씬 의미 있는 시퀀스 데이터에는 잘 작동하지 않습니다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* 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</a:t>
            </a:r>
            <a:r>
              <a:rPr lang="ko-KR" altLang="en-US" b="1" dirty="0" err="1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어텐션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시퀀스 </a:t>
            </a:r>
            <a:r>
              <a:rPr lang="ko-KR" altLang="en-US" b="1" dirty="0" err="1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마스킹입니다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(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자연어 처리에 깊게 관련되어 있으나 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온도 예측 문제에는 적합하지 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41082480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8" y="3085150"/>
            <a:ext cx="6160624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컨브넷을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사용한 시퀀스 처리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110308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컨브넷을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사용한 시퀀스 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5910" y="1299050"/>
            <a:ext cx="797091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(1D </a:t>
            </a:r>
            <a:r>
              <a:rPr lang="en-US" altLang="ko-KR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Convnet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은 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특정 시퀀스 처리 문제에 </a:t>
            </a:r>
            <a:r>
              <a:rPr lang="en-US" altLang="ko-KR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견줄 만합니다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endParaRPr lang="en-US" altLang="ko-KR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b="1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일반적으로 계산 비용이 훨씬 쌉니다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endParaRPr lang="en-US" altLang="ko-KR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b="1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컨브넷은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전형적으로 팽창된 커널과 함께 사용됩니다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r>
              <a:rPr lang="en-US" altLang="ko-KR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</a:t>
            </a:r>
            <a:r>
              <a:rPr lang="en-US" altLang="ko-KR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b="1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- </a:t>
            </a:r>
            <a:r>
              <a:rPr lang="en-US" altLang="ko-KR" b="1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 오디오 생성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기계 번역 분야에서 큰 성공을 거둠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en-US" altLang="ko-KR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텍스트 분류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예측 같은 간단한 문제에서는 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대신하여 빠르게 처리할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9936826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1st </a:t>
            </a:r>
            <a:br>
              <a:rPr lang="en" dirty="0"/>
            </a:b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시퀀스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데이터를 위한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1D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합성곱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이해하기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569599" y="1437291"/>
            <a:ext cx="4428927" cy="2894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300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필터가 움직이는 방향이 한 방향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1D-CNN</a:t>
            </a:r>
          </a:p>
          <a:p>
            <a:pPr algn="l"/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커널의 사이즈가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 경우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예시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:</a:t>
            </a: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높이가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2,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너비는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임베딩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벡터의 차원인 커널 사용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2D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와는 달리 오른쪽으로는 움직일 공간이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아래쪽으로만 이동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시퀀스에서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패치를 추출하여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적용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층은 시퀀스에 있는 지역 패턴을 인식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동일한 변환이 시퀀스에 있는 모든 패치에 적용되기 때문에 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특정 위치에서 학습한 패턴을 나중에 확인 가능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E2071A4-9968-4F83-8E48-EDB00048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5" y="1642856"/>
            <a:ext cx="4301193" cy="2327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19" y="1199974"/>
            <a:ext cx="3991563" cy="3106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2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2nd </a:t>
            </a:r>
            <a:br>
              <a:rPr lang="en" dirty="0"/>
            </a:b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시퀀스 데이터를 위한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1D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풀링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364831" y="1585913"/>
            <a:ext cx="4565073" cy="2786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풀링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연산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== 2D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풀링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연산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입력에서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패치를 추출하여 최대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풀링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or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평균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풀링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적용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algn="l"/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algn="l"/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입력의 길이를 줄이기 위해서 사용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서브샘플링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)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392169"/>
            <a:ext cx="3814763" cy="28063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1203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3rd</a:t>
            </a:r>
            <a:br>
              <a:rPr lang="en" dirty="0"/>
            </a:b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1D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컨브넷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구현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44409" y="1733491"/>
            <a:ext cx="8464064" cy="1238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4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컨브넷은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Conv1D 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층을 사용하여 구현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endParaRPr lang="en-US" altLang="ko-KR" sz="1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Conv1D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Conv2D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와 인터페이스가 </a:t>
            </a:r>
            <a:r>
              <a:rPr lang="ko-KR" altLang="en-US" sz="14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비슷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</a:p>
          <a:p>
            <a:pPr algn="l"/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(samples, time, features) 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크기의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3D </a:t>
            </a:r>
            <a:r>
              <a:rPr lang="ko-KR" altLang="en-US" sz="14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텐서를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입력 받고 비슷한 형태의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3D </a:t>
            </a:r>
            <a:r>
              <a:rPr lang="ko-KR" altLang="en-US" sz="14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텐서를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반환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85680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8350" y="371475"/>
            <a:ext cx="3867300" cy="608942"/>
          </a:xfrm>
        </p:spPr>
        <p:txBody>
          <a:bodyPr/>
          <a:lstStyle/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1D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컨브넷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1667561"/>
            <a:ext cx="8547564" cy="2325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5984084" y="1819214"/>
            <a:ext cx="2588418" cy="388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400" b="1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400" b="1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 로드 </a:t>
            </a:r>
            <a:r>
              <a:rPr lang="en-US" altLang="ko-KR" sz="1400" b="1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+ </a:t>
            </a:r>
            <a:r>
              <a:rPr lang="ko-KR" altLang="en-US" sz="1400" b="1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전처리 과정</a:t>
            </a:r>
            <a:endParaRPr lang="en-US" altLang="ko-KR" sz="14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0428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 rot="-5400000" flipH="1">
            <a:off x="6080654" y="-239989"/>
            <a:ext cx="1975500" cy="3958307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44070" y="104418"/>
            <a:ext cx="577897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구현 </a:t>
            </a:r>
            <a:r>
              <a:rPr lang="en-US" altLang="ko-KR" dirty="0"/>
              <a:t>– IMDB </a:t>
            </a:r>
            <a:r>
              <a:rPr lang="ko-KR" altLang="en-US" dirty="0"/>
              <a:t>감성 분류 문제</a:t>
            </a:r>
            <a:endParaRPr dirty="0"/>
          </a:p>
        </p:txBody>
      </p:sp>
      <p:sp>
        <p:nvSpPr>
          <p:cNvPr id="375" name="Google Shape;375;p41"/>
          <p:cNvSpPr/>
          <p:nvPr/>
        </p:nvSpPr>
        <p:spPr>
          <a:xfrm rot="5400000">
            <a:off x="2297650" y="53613"/>
            <a:ext cx="1975500" cy="3371102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790614" y="715694"/>
            <a:ext cx="2831019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IMDB </a:t>
            </a: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데이터에 </a:t>
            </a:r>
            <a:r>
              <a:rPr lang="en-US" altLang="ko-KR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1D </a:t>
            </a:r>
            <a:r>
              <a:rPr lang="ko-KR" altLang="en-US" dirty="0" err="1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컨브넷</a:t>
            </a: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024957" y="692537"/>
            <a:ext cx="4022601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정확도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정확도 결과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334" y="3853880"/>
            <a:ext cx="899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Conv1D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와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MaxPooling1D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층을 쌓고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전역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풀링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층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이나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Flatten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층으로 마침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  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이 구조는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3D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입력을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2D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출력으로 바꾸므로 분류나 회귀를 위해 모델에 하나 이상의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Dense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 추가 가능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컨브넷에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큰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윈도우 사용 가능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- 2D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층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: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3 × 3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윈도우는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3 × 3 = 9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특성을 고려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- 1D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층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: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크기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3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인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합성곱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윈도우는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3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개의 특성만 고려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⟹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크기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7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이나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9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의 윈도우 사용 가능</a:t>
            </a:r>
            <a:endParaRPr lang="ko-KR" altLang="ko-KR" sz="12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51" y="1050618"/>
            <a:ext cx="3618321" cy="263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795" y="1050618"/>
            <a:ext cx="3186865" cy="263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2094094" y="2183801"/>
            <a:ext cx="1106311" cy="1310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47249" y="1812910"/>
            <a:ext cx="145122" cy="146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647249" y="2031390"/>
            <a:ext cx="145122" cy="146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3285400" y="2368922"/>
            <a:ext cx="473986" cy="43552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343274" y="2804451"/>
            <a:ext cx="421481" cy="10975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3838216" y="1984492"/>
            <a:ext cx="1360284" cy="13687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4695192" y="3359622"/>
            <a:ext cx="496164" cy="141384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1133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514476" y="200450"/>
            <a:ext cx="6043612" cy="755514"/>
          </a:xfrm>
        </p:spPr>
        <p:txBody>
          <a:bodyPr/>
          <a:lstStyle/>
          <a:p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구현 </a:t>
            </a:r>
            <a:r>
              <a:rPr lang="en-US" altLang="ko-KR" dirty="0"/>
              <a:t>– IMDB </a:t>
            </a:r>
            <a:r>
              <a:rPr lang="ko-KR" altLang="en-US" dirty="0"/>
              <a:t>감성 분류 문제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79" y="955964"/>
            <a:ext cx="4004696" cy="2616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955963"/>
            <a:ext cx="4063736" cy="2616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50019" y="3860213"/>
            <a:ext cx="8619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검증 정확도는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보다 조금 낮지만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CPU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나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GPU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더 빠르게 실행됨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 결과는 단어 수준의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감성 분류 작업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순환 네트워크를 대신해 빠르고 경제적인 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컨브넷을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사용할 수 있음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보여줌</a:t>
            </a:r>
          </a:p>
        </p:txBody>
      </p:sp>
    </p:spTree>
    <p:extLst>
      <p:ext uri="{BB962C8B-B14F-4D97-AF65-F5344CB8AC3E}">
        <p14:creationId xmlns:p14="http://schemas.microsoft.com/office/powerpoint/2010/main" val="43734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A41CC-A5FE-4CBB-A9D1-4CEF3D032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440" y="352850"/>
            <a:ext cx="7756901" cy="946200"/>
          </a:xfrm>
        </p:spPr>
        <p:txBody>
          <a:bodyPr/>
          <a:lstStyle/>
          <a:p>
            <a:pPr algn="l"/>
            <a:r>
              <a:rPr lang="en-US" altLang="ko-KR" dirty="0"/>
              <a:t>4. </a:t>
            </a:r>
            <a:r>
              <a:rPr lang="ko-KR" altLang="en-US" dirty="0"/>
              <a:t>데이터 증식 사용하기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CD419F-E154-401E-9461-3FE5383E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40" y="1260739"/>
            <a:ext cx="2495228" cy="2622021"/>
          </a:xfrm>
          <a:prstGeom prst="rect">
            <a:avLst/>
          </a:prstGeom>
        </p:spPr>
      </p:pic>
      <p:pic>
        <p:nvPicPr>
          <p:cNvPr id="7" name="그림 6" descr="텍스트,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88CF3B36-6939-4019-B8C4-F1CBB2761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620" y="2575822"/>
            <a:ext cx="2114422" cy="2006748"/>
          </a:xfrm>
          <a:prstGeom prst="rect">
            <a:avLst/>
          </a:prstGeom>
        </p:spPr>
      </p:pic>
      <p:pic>
        <p:nvPicPr>
          <p:cNvPr id="9" name="그림 8" descr="텍스트, 고양이, 집고양이이(가) 표시된 사진&#10;&#10;자동 생성된 설명">
            <a:extLst>
              <a:ext uri="{FF2B5EF4-FFF2-40B4-BE49-F238E27FC236}">
                <a16:creationId xmlns:a16="http://schemas.microsoft.com/office/drawing/2014/main" id="{6BABFEB4-C689-4744-AE70-262BE8F67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620" y="278986"/>
            <a:ext cx="2116571" cy="2040126"/>
          </a:xfrm>
          <a:prstGeom prst="rect">
            <a:avLst/>
          </a:prstGeom>
        </p:spPr>
      </p:pic>
      <p:pic>
        <p:nvPicPr>
          <p:cNvPr id="11" name="그림 10" descr="텍스트,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0F351E6E-EBF6-453A-9ED8-CD4962144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10" y="278986"/>
            <a:ext cx="2102678" cy="2040127"/>
          </a:xfrm>
          <a:prstGeom prst="rect">
            <a:avLst/>
          </a:prstGeom>
        </p:spPr>
      </p:pic>
      <p:pic>
        <p:nvPicPr>
          <p:cNvPr id="13" name="그림 12" descr="텍스트,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C341427A-1590-49BD-AF4C-4E9E55428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9547" y="2571750"/>
            <a:ext cx="2114422" cy="201082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DDA9B1D-C8D3-4BBD-BD2D-98ABEB33F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8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52"/>
    </mc:Choice>
    <mc:Fallback xmlns="">
      <p:transition spd="slow" advTm="75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384" x="82550" y="1533525"/>
          <p14:tracePt t="18395" x="130175" y="1562100"/>
          <p14:tracePt t="18406" x="150813" y="1582738"/>
          <p14:tracePt t="18418" x="157163" y="1582738"/>
          <p14:tracePt t="18429" x="157163" y="1589088"/>
          <p14:tracePt t="18452" x="165100" y="1595438"/>
          <p14:tracePt t="18463" x="177800" y="1603375"/>
          <p14:tracePt t="18475" x="192088" y="1609725"/>
          <p14:tracePt t="18486" x="212725" y="1616075"/>
          <p14:tracePt t="18496" x="254000" y="1622425"/>
          <p14:tracePt t="18507" x="280988" y="1630363"/>
          <p14:tracePt t="18519" x="307975" y="1643063"/>
          <p14:tracePt t="18530" x="342900" y="1651000"/>
          <p14:tracePt t="18541" x="369888" y="1657350"/>
          <p14:tracePt t="18553" x="384175" y="1663700"/>
          <p14:tracePt t="18564" x="417513" y="1671638"/>
          <p14:tracePt t="18575" x="452438" y="1677988"/>
          <p14:tracePt t="18587" x="473075" y="1677988"/>
          <p14:tracePt t="18597" x="500063" y="1677988"/>
          <p14:tracePt t="18608" x="527050" y="1677988"/>
          <p14:tracePt t="18620" x="541338" y="1677988"/>
          <p14:tracePt t="18631" x="568325" y="1677988"/>
          <p14:tracePt t="18643" x="595313" y="1677988"/>
          <p14:tracePt t="18655" x="650875" y="1684338"/>
          <p14:tracePt t="18665" x="719138" y="1684338"/>
          <p14:tracePt t="18676" x="746125" y="1698625"/>
          <p14:tracePt t="18689" x="808038" y="1704975"/>
          <p14:tracePt t="18699" x="849313" y="1712913"/>
          <p14:tracePt t="18710" x="896938" y="1712913"/>
          <p14:tracePt t="18722" x="923925" y="1712913"/>
          <p14:tracePt t="18733" x="958850" y="1712913"/>
          <p14:tracePt t="18744" x="979488" y="1712913"/>
          <p14:tracePt t="18756" x="1006475" y="1712913"/>
          <p14:tracePt t="18766" x="1062038" y="1719263"/>
          <p14:tracePt t="18778" x="1123950" y="1733550"/>
          <p14:tracePt t="18790" x="1150938" y="1733550"/>
          <p14:tracePt t="18801" x="1212850" y="1739900"/>
          <p14:tracePt t="18812" x="1293813" y="1739900"/>
          <p14:tracePt t="18823" x="1363663" y="1739900"/>
          <p14:tracePt t="18834" x="1438275" y="1739900"/>
          <p14:tracePt t="18846" x="1493838" y="1739900"/>
          <p14:tracePt t="18857" x="1533525" y="1739900"/>
          <p14:tracePt t="18868" x="1568450" y="1733550"/>
          <p14:tracePt t="18879" x="1589088" y="1725613"/>
          <p14:tracePt t="18891" x="1603375" y="1719263"/>
          <p14:tracePt t="18902" x="1616075" y="1712913"/>
          <p14:tracePt t="18913" x="1624013" y="1712913"/>
          <p14:tracePt t="19026" x="1616075" y="1712913"/>
          <p14:tracePt t="19038" x="1609725" y="1698625"/>
          <p14:tracePt t="19048" x="1603375" y="1692275"/>
          <p14:tracePt t="19059" x="1595438" y="1692275"/>
          <p14:tracePt t="19071" x="1568450" y="1671638"/>
          <p14:tracePt t="19082" x="1547813" y="1651000"/>
          <p14:tracePt t="19093" x="1533525" y="1630363"/>
          <p14:tracePt t="19106" x="1485900" y="1589088"/>
          <p14:tracePt t="19116" x="1452563" y="1554163"/>
          <p14:tracePt t="19127" x="1397000" y="1506538"/>
          <p14:tracePt t="19139" x="1384300" y="1485900"/>
          <p14:tracePt t="19149" x="1328738" y="1452563"/>
          <p14:tracePt t="19161" x="1281113" y="1411288"/>
          <p14:tracePt t="19173" x="1219200" y="1370013"/>
          <p14:tracePt t="19183" x="1171575" y="1355725"/>
          <p14:tracePt t="19194" x="1109663" y="1322388"/>
          <p14:tracePt t="19206" x="1062038" y="1301750"/>
          <p14:tracePt t="19217" x="979488" y="1281113"/>
          <p14:tracePt t="19228" x="869950" y="1260475"/>
          <p14:tracePt t="19239" x="733425" y="1246188"/>
          <p14:tracePt t="19251" x="684213" y="1239838"/>
          <p14:tracePt t="19262" x="588963" y="1239838"/>
          <p14:tracePt t="19272" x="547688" y="1239838"/>
          <p14:tracePt t="19284" x="527050" y="1246188"/>
          <p14:tracePt t="19296" x="500063" y="1281113"/>
          <p14:tracePt t="19306" x="458788" y="1328738"/>
          <p14:tracePt t="19319" x="417513" y="1431925"/>
          <p14:tracePt t="19329" x="355600" y="1533525"/>
          <p14:tracePt t="19340" x="314325" y="1643063"/>
          <p14:tracePt t="19352" x="287338" y="1773238"/>
          <p14:tracePt t="19363" x="287338" y="1814513"/>
          <p14:tracePt t="19375" x="280988" y="1952625"/>
          <p14:tracePt t="19386" x="280988" y="2047875"/>
          <p14:tracePt t="19397" x="295275" y="2260600"/>
          <p14:tracePt t="19408" x="307975" y="2397125"/>
          <p14:tracePt t="19420" x="328613" y="2533650"/>
          <p14:tracePt t="19431" x="342900" y="2589213"/>
          <p14:tracePt t="19441" x="363538" y="2725738"/>
          <p14:tracePt t="19453" x="384175" y="2849563"/>
          <p14:tracePt t="19464" x="411163" y="2979738"/>
          <p14:tracePt t="19475" x="438150" y="3074988"/>
          <p14:tracePt t="19487" x="485775" y="3178175"/>
          <p14:tracePt t="19498" x="527050" y="3273425"/>
          <p14:tracePt t="19509" x="588963" y="3376613"/>
          <p14:tracePt t="19522" x="644525" y="3465513"/>
          <p14:tracePt t="19532" x="684213" y="3540125"/>
          <p14:tracePt t="19543" x="698500" y="3575050"/>
          <p14:tracePt t="19557" x="746125" y="3649663"/>
          <p14:tracePt t="19566" x="781050" y="3698875"/>
          <p14:tracePt t="19577" x="801688" y="3711575"/>
          <p14:tracePt t="19589" x="828675" y="3740150"/>
          <p14:tracePt t="19599" x="884238" y="3767138"/>
          <p14:tracePt t="19611" x="952500" y="3808413"/>
          <p14:tracePt t="19623" x="1041400" y="3856038"/>
          <p14:tracePt t="19633" x="1171575" y="3897313"/>
          <p14:tracePt t="19644" x="1335088" y="3979863"/>
          <p14:tracePt t="19655" x="1595438" y="4075113"/>
          <p14:tracePt t="19667" x="1876425" y="4157663"/>
          <p14:tracePt t="19678" x="2074863" y="4211638"/>
          <p14:tracePt t="19689" x="2212975" y="4232275"/>
          <p14:tracePt t="19701" x="2254250" y="4232275"/>
          <p14:tracePt t="19712" x="2363788" y="4232275"/>
          <p14:tracePt t="19722" x="2444750" y="4219575"/>
          <p14:tracePt t="19734" x="2533650" y="4198938"/>
          <p14:tracePt t="19746" x="2603500" y="4178300"/>
          <p14:tracePt t="19757" x="2663825" y="4137025"/>
          <p14:tracePt t="19768" x="2752725" y="4068763"/>
          <p14:tracePt t="19779" x="2843213" y="4006850"/>
          <p14:tracePt t="19791" x="2932113" y="3938588"/>
          <p14:tracePt t="19802" x="3021013" y="3870325"/>
          <p14:tracePt t="19813" x="3048000" y="3856038"/>
          <p14:tracePt t="19826" x="3103563" y="3800475"/>
          <p14:tracePt t="19836" x="3143250" y="3746500"/>
          <p14:tracePt t="19847" x="3163888" y="3690938"/>
          <p14:tracePt t="19859" x="3184525" y="3616325"/>
          <p14:tracePt t="19869" x="3225800" y="3540125"/>
          <p14:tracePt t="19881" x="3232150" y="3444875"/>
          <p14:tracePt t="19891" x="3232150" y="3335338"/>
          <p14:tracePt t="19903" x="3232150" y="3211513"/>
          <p14:tracePt t="19914" x="3246438" y="3130550"/>
          <p14:tracePt t="19925" x="3246438" y="3101975"/>
          <p14:tracePt t="19937" x="3252788" y="3048000"/>
          <p14:tracePt t="19948" x="3273425" y="2959100"/>
          <p14:tracePt t="19973" x="3287713" y="2752725"/>
          <p14:tracePt t="19994" x="3281363" y="2506663"/>
          <p14:tracePt t="19996" x="3252788" y="2314575"/>
          <p14:tracePt t="20005" x="3246438" y="2232025"/>
          <p14:tracePt t="20016" x="3232150" y="2157413"/>
          <p14:tracePt t="20027" x="3225800" y="1973263"/>
          <p14:tracePt t="20039" x="3213100" y="1862138"/>
          <p14:tracePt t="20049" x="3213100" y="1814513"/>
          <p14:tracePt t="20061" x="3205163" y="1760538"/>
          <p14:tracePt t="20073" x="3184525" y="1712913"/>
          <p14:tracePt t="20083" x="3163888" y="1663700"/>
          <p14:tracePt t="20094" x="3109913" y="1582738"/>
          <p14:tracePt t="20105" x="3041650" y="1493838"/>
          <p14:tracePt t="20117" x="2973388" y="1390650"/>
          <p14:tracePt t="20128" x="2944813" y="1349375"/>
          <p14:tracePt t="20139" x="2882900" y="1287463"/>
          <p14:tracePt t="20151" x="2835275" y="1225550"/>
          <p14:tracePt t="20162" x="2767013" y="1171575"/>
          <p14:tracePt t="20172" x="2684463" y="1130300"/>
          <p14:tracePt t="20184" x="2568575" y="1095375"/>
          <p14:tracePt t="20195" x="2424113" y="1047750"/>
          <p14:tracePt t="20207" x="2254250" y="993775"/>
          <p14:tracePt t="20218" x="2095500" y="973138"/>
          <p14:tracePt t="20229" x="1890713" y="944563"/>
          <p14:tracePt t="20242" x="1814513" y="931863"/>
          <p14:tracePt t="20252" x="1624013" y="903288"/>
          <p14:tracePt t="20263" x="1411288" y="876300"/>
          <p14:tracePt t="20275" x="1233488" y="869950"/>
          <p14:tracePt t="20285" x="1041400" y="869950"/>
          <p14:tracePt t="20296" x="842963" y="869950"/>
          <p14:tracePt t="20308" x="671513" y="869950"/>
          <p14:tracePt t="20321" x="534988" y="869950"/>
          <p14:tracePt t="20331" x="425450" y="869950"/>
          <p14:tracePt t="20341" x="355600" y="869950"/>
          <p14:tracePt t="20353" x="334963" y="869950"/>
          <p14:tracePt t="20364" x="307975" y="884238"/>
          <p14:tracePt t="20375" x="295275" y="884238"/>
          <p14:tracePt t="20388" x="295275" y="890588"/>
          <p14:tracePt t="20398" x="295275" y="896938"/>
          <p14:tracePt t="20409" x="295275" y="903288"/>
          <p14:tracePt t="20422" x="287338" y="903288"/>
          <p14:tracePt t="20432" x="287338" y="917575"/>
          <p14:tracePt t="20443" x="280988" y="958850"/>
          <p14:tracePt t="20456" x="280988" y="1014413"/>
          <p14:tracePt t="20466" x="280988" y="1054100"/>
          <p14:tracePt t="20477" x="266700" y="1074738"/>
          <p14:tracePt t="20489" x="266700" y="1130300"/>
          <p14:tracePt t="20499" x="246063" y="1225550"/>
          <p14:tracePt t="20522" x="239713" y="1254125"/>
          <p14:tracePt t="20535" x="239713" y="1500188"/>
          <p14:tracePt t="20544" x="239713" y="1574800"/>
          <p14:tracePt t="20567" x="239713" y="1862138"/>
          <p14:tracePt t="20578" x="212725" y="2074863"/>
          <p14:tracePt t="20589" x="212725" y="2219325"/>
          <p14:tracePt t="20601" x="212725" y="2252663"/>
          <p14:tracePt t="20612" x="219075" y="2370138"/>
          <p14:tracePt t="20623" x="219075" y="2465388"/>
          <p14:tracePt t="20634" x="219075" y="2547938"/>
          <p14:tracePt t="20646" x="219075" y="2616200"/>
          <p14:tracePt t="20657" x="225425" y="2678113"/>
          <p14:tracePt t="20668" x="225425" y="2746375"/>
          <p14:tracePt t="20679" x="246063" y="2855913"/>
          <p14:tracePt t="20691" x="266700" y="2965450"/>
          <p14:tracePt t="20701" x="295275" y="3081338"/>
          <p14:tracePt t="20713" x="295275" y="3122613"/>
          <p14:tracePt t="20724" x="314325" y="3232150"/>
          <p14:tracePt t="20735" x="334963" y="3314700"/>
          <p14:tracePt t="20747" x="342900" y="3376613"/>
          <p14:tracePt t="20758" x="363538" y="3438525"/>
          <p14:tracePt t="20769" x="376238" y="3492500"/>
          <p14:tracePt t="20781" x="396875" y="3560763"/>
          <p14:tracePt t="20791" x="417513" y="3622675"/>
          <p14:tracePt t="20803" x="425450" y="3684588"/>
          <p14:tracePt t="20814" x="425450" y="3752850"/>
          <p14:tracePt t="20826" x="425450" y="3773488"/>
          <p14:tracePt t="20839" x="431800" y="3829050"/>
          <p14:tracePt t="20848" x="444500" y="3883025"/>
          <p14:tracePt t="20859" x="452438" y="3917950"/>
          <p14:tracePt t="20873" x="452438" y="3938588"/>
          <p14:tracePt t="20882" x="479425" y="3979863"/>
          <p14:tracePt t="20893" x="479425" y="4000500"/>
          <p14:tracePt t="20906" x="493713" y="4048125"/>
          <p14:tracePt t="20916" x="506413" y="4089400"/>
          <p14:tracePt t="20927" x="514350" y="4137025"/>
          <p14:tracePt t="20939" x="520700" y="4143375"/>
          <p14:tracePt t="20949" x="541338" y="4178300"/>
          <p14:tracePt t="20961" x="568325" y="4225925"/>
          <p14:tracePt t="20973" x="603250" y="4273550"/>
          <p14:tracePt t="20983" x="650875" y="4308475"/>
          <p14:tracePt t="20994" x="684213" y="4341813"/>
          <p14:tracePt t="21005" x="746125" y="4368800"/>
          <p14:tracePt t="21017" x="822325" y="4403725"/>
          <p14:tracePt t="21028" x="890588" y="4424363"/>
          <p14:tracePt t="21038" x="993775" y="4459288"/>
          <p14:tracePt t="21051" x="1035050" y="4465638"/>
          <p14:tracePt t="21062" x="1144588" y="4486275"/>
          <p14:tracePt t="21074" x="1266825" y="4498975"/>
          <p14:tracePt t="21084" x="1397000" y="4519613"/>
          <p14:tracePt t="21096" x="1520825" y="4548188"/>
          <p14:tracePt t="21108" x="1644650" y="4554538"/>
          <p14:tracePt t="21118" x="1781175" y="4568825"/>
          <p14:tracePt t="21129" x="1903413" y="4568825"/>
          <p14:tracePt t="21141" x="2047875" y="4568825"/>
          <p14:tracePt t="21152" x="2184400" y="4568825"/>
          <p14:tracePt t="21163" x="2233613" y="4568825"/>
          <p14:tracePt t="21174" x="2355850" y="4554538"/>
          <p14:tracePt t="21186" x="2465388" y="4533900"/>
          <p14:tracePt t="21198" x="2554288" y="4513263"/>
          <p14:tracePt t="21208" x="2622550" y="4492625"/>
          <p14:tracePt t="21219" x="2698750" y="4471988"/>
          <p14:tracePt t="21231" x="2746375" y="4438650"/>
          <p14:tracePt t="21241" x="2781300" y="4418013"/>
          <p14:tracePt t="21255" x="2828925" y="4383088"/>
          <p14:tracePt t="21264" x="2890838" y="4335463"/>
          <p14:tracePt t="21276" x="2944813" y="4267200"/>
          <p14:tracePt t="21289" x="2952750" y="4246563"/>
          <p14:tracePt t="21298" x="2979738" y="4170363"/>
          <p14:tracePt t="21309" x="2992438" y="4075113"/>
          <p14:tracePt t="21321" x="2992438" y="3965575"/>
          <p14:tracePt t="21332" x="3000375" y="3814763"/>
          <p14:tracePt t="21343" x="3000375" y="3719513"/>
          <p14:tracePt t="21356" x="3013075" y="3622675"/>
          <p14:tracePt t="21366" x="3033713" y="3548063"/>
          <p14:tracePt t="21377" x="3041650" y="3492500"/>
          <p14:tracePt t="21388" x="3054350" y="3409950"/>
          <p14:tracePt t="21399" x="3054350" y="3362325"/>
          <p14:tracePt t="21411" x="3062288" y="3252788"/>
          <p14:tracePt t="21421" x="3089275" y="3157538"/>
          <p14:tracePt t="21433" x="3095625" y="3048000"/>
          <p14:tracePt t="21444" x="3116263" y="2938463"/>
          <p14:tracePt t="21454" x="3130550" y="2835275"/>
          <p14:tracePt t="21467" x="3143250" y="2740025"/>
          <p14:tracePt t="21478" x="3151188" y="2643188"/>
          <p14:tracePt t="21489" x="3163888" y="2547938"/>
          <p14:tracePt t="21500" x="3163888" y="2424113"/>
          <p14:tracePt t="21511" x="3163888" y="2287588"/>
          <p14:tracePt t="21524" x="3157538" y="2246313"/>
          <p14:tracePt t="21534" x="3151188" y="2074863"/>
          <p14:tracePt t="21546" x="3136900" y="1952625"/>
          <p14:tracePt t="21557" x="3122613" y="1855788"/>
          <p14:tracePt t="21568" x="3103563" y="1766888"/>
          <p14:tracePt t="21579" x="3082925" y="1712913"/>
          <p14:tracePt t="21591" x="3068638" y="1651000"/>
          <p14:tracePt t="21602" x="3048000" y="1589088"/>
          <p14:tracePt t="21613" x="3027363" y="1533525"/>
          <p14:tracePt t="21625" x="3006725" y="1473200"/>
          <p14:tracePt t="21636" x="3000375" y="1438275"/>
          <p14:tracePt t="21646" x="2944813" y="1349375"/>
          <p14:tracePt t="21658" x="2897188" y="1281113"/>
          <p14:tracePt t="21670" x="2843213" y="1192213"/>
          <p14:tracePt t="21681" x="2814638" y="1150938"/>
          <p14:tracePt t="21691" x="2781300" y="1116013"/>
          <p14:tracePt t="21705" x="2733675" y="1089025"/>
          <p14:tracePt t="21714" x="2684463" y="1068388"/>
          <p14:tracePt t="21726" x="2616200" y="1041400"/>
          <p14:tracePt t="21738" x="2527300" y="1006475"/>
          <p14:tracePt t="21748" x="2493963" y="985838"/>
          <p14:tracePt t="21759" x="2376488" y="944563"/>
          <p14:tracePt t="21772" x="2266950" y="896938"/>
          <p14:tracePt t="21782" x="2130425" y="863600"/>
          <p14:tracePt t="21793" x="1952625" y="822325"/>
          <p14:tracePt t="21805" x="1704975" y="781050"/>
          <p14:tracePt t="21816" x="1444625" y="746125"/>
          <p14:tracePt t="21827" x="1204913" y="719138"/>
          <p14:tracePt t="21839" x="1047750" y="692150"/>
          <p14:tracePt t="21849" x="923925" y="684213"/>
          <p14:tracePt t="21860" x="890588" y="677863"/>
          <p14:tracePt t="21885" x="698500" y="663575"/>
          <p14:tracePt t="21894" x="684213" y="663575"/>
          <p14:tracePt t="21904" x="671513" y="663575"/>
          <p14:tracePt t="21917" x="636588" y="663575"/>
          <p14:tracePt t="21928" x="595313" y="663575"/>
          <p14:tracePt t="21938" x="541338" y="663575"/>
          <p14:tracePt t="21951" x="479425" y="684213"/>
          <p14:tracePt t="21962" x="425450" y="698500"/>
          <p14:tracePt t="21974" x="417513" y="704850"/>
          <p14:tracePt t="21984" x="390525" y="704850"/>
          <p14:tracePt t="21996" x="369888" y="719138"/>
          <p14:tracePt t="22008" x="349250" y="725488"/>
          <p14:tracePt t="22018" x="328613" y="739775"/>
          <p14:tracePt t="22029" x="314325" y="760413"/>
          <p14:tracePt t="22042" x="287338" y="814388"/>
          <p14:tracePt t="22052" x="280988" y="890588"/>
          <p14:tracePt t="22066" x="254000" y="1123950"/>
          <p14:tracePt t="22075" x="254000" y="1177925"/>
          <p14:tracePt t="22097" x="254000" y="1314450"/>
          <p14:tracePt t="22108" x="254000" y="1452563"/>
          <p14:tracePt t="22120" x="274638" y="1589088"/>
          <p14:tracePt t="22131" x="295275" y="1760538"/>
          <p14:tracePt t="22142" x="322263" y="1897063"/>
          <p14:tracePt t="22155" x="342900" y="2027238"/>
          <p14:tracePt t="22164" x="363538" y="2136775"/>
          <p14:tracePt t="22176" x="411163" y="2232025"/>
          <p14:tracePt t="22188" x="444500" y="2335213"/>
          <p14:tracePt t="22198" x="465138" y="2432050"/>
          <p14:tracePt t="22209" x="473075" y="2459038"/>
          <p14:tracePt t="22221" x="493713" y="2520950"/>
          <p14:tracePt t="22232" x="514350" y="2581275"/>
          <p14:tracePt t="22243" x="527050" y="2601913"/>
          <p14:tracePt t="22255" x="541338" y="2636838"/>
          <p14:tracePt t="22266" x="547688" y="2671763"/>
          <p14:tracePt t="22277" x="554038" y="2684463"/>
          <p14:tracePt t="22289" x="561975" y="2705100"/>
          <p14:tracePt t="22299" x="561975" y="2725738"/>
          <p14:tracePt t="22311" x="561975" y="2746375"/>
          <p14:tracePt t="22322" x="561975" y="2752725"/>
          <p14:tracePt t="22333" x="561975" y="2767013"/>
          <p14:tracePt t="22344" x="561975" y="2781300"/>
          <p14:tracePt t="22355" x="554038" y="2794000"/>
          <p14:tracePt t="22367" x="541338" y="2801938"/>
          <p14:tracePt t="22378" x="527050" y="2787650"/>
          <p14:tracePt t="22388" x="506413" y="2684463"/>
          <p14:tracePt t="22401" x="500063" y="2589213"/>
          <p14:tracePt t="22412" x="485775" y="2452688"/>
          <p14:tracePt t="22424" x="473075" y="2370138"/>
          <p14:tracePt t="22739" x="458788" y="2293938"/>
          <p14:tracePt t="22749" x="452438" y="2232025"/>
          <p14:tracePt t="22760" x="444500" y="2232025"/>
          <p14:tracePt t="22783" x="444500" y="2301875"/>
          <p14:tracePt t="22786" x="444500" y="2314575"/>
          <p14:tracePt t="22805" x="452438" y="2314575"/>
          <p14:tracePt t="22816" x="473075" y="2314575"/>
          <p14:tracePt t="22828" x="485775" y="2314575"/>
          <p14:tracePt t="22839" x="500063" y="2308225"/>
          <p14:tracePt t="22850" x="506413" y="2308225"/>
          <p14:tracePt t="22862" x="527050" y="2301875"/>
          <p14:tracePt t="22873" x="554038" y="2281238"/>
          <p14:tracePt t="22885" x="615950" y="2273300"/>
          <p14:tracePt t="22896" x="671513" y="2266950"/>
          <p14:tracePt t="22908" x="698500" y="2260600"/>
          <p14:tracePt t="22918" x="725488" y="2246313"/>
          <p14:tracePt t="22929" x="746125" y="2246313"/>
          <p14:tracePt t="22986" x="754063" y="2246313"/>
          <p14:tracePt t="22997" x="766763" y="2246313"/>
          <p14:tracePt t="23008" x="781050" y="2246313"/>
          <p14:tracePt t="23021" x="793750" y="2239963"/>
          <p14:tracePt t="23031" x="801688" y="2239963"/>
          <p14:tracePt t="23042" x="814388" y="2239963"/>
          <p14:tracePt t="23098" x="822325" y="2239963"/>
          <p14:tracePt t="23120" x="822325" y="2232025"/>
          <p14:tracePt t="23155" x="828675" y="2232025"/>
          <p14:tracePt t="23166" x="835025" y="2232025"/>
          <p14:tracePt t="23189" x="835025" y="2225675"/>
          <p14:tracePt t="23199" x="842963" y="2225675"/>
          <p14:tracePt t="23246" x="849313" y="2225675"/>
          <p14:tracePt t="23559" x="849313" y="2219325"/>
          <p14:tracePt t="23571" x="855663" y="2219325"/>
          <p14:tracePt t="23593" x="869950" y="2219325"/>
          <p14:tracePt t="23603" x="904875" y="2219325"/>
          <p14:tracePt t="23616" x="931863" y="2219325"/>
          <p14:tracePt t="23627" x="952500" y="2219325"/>
          <p14:tracePt t="23638" x="965200" y="2219325"/>
          <p14:tracePt t="23649" x="979488" y="2219325"/>
          <p14:tracePt t="23661" x="993775" y="2219325"/>
          <p14:tracePt t="23672" x="1006475" y="2225675"/>
          <p14:tracePt t="23683" x="1035050" y="2225675"/>
          <p14:tracePt t="23694" x="1054100" y="2225675"/>
          <p14:tracePt t="23706" x="1082675" y="2225675"/>
          <p14:tracePt t="23717" x="1095375" y="2232025"/>
          <p14:tracePt t="23728" x="1109663" y="2232025"/>
          <p14:tracePt t="23739" x="1116013" y="2232025"/>
          <p14:tracePt t="23751" x="1130300" y="2232025"/>
          <p14:tracePt t="23762" x="1136650" y="2232025"/>
          <p14:tracePt t="23773" x="1157288" y="2232025"/>
          <p14:tracePt t="23784" x="1184275" y="2239963"/>
          <p14:tracePt t="23796" x="1198563" y="2239963"/>
          <p14:tracePt t="23841" x="1204913" y="2239963"/>
          <p14:tracePt t="23987" x="1212850" y="2239963"/>
          <p14:tracePt t="24122" x="1212850" y="2246313"/>
          <p14:tracePt t="24134" x="1225550" y="2246313"/>
          <p14:tracePt t="24145" x="1233488" y="2246313"/>
          <p14:tracePt t="24155" x="1239838" y="2252663"/>
          <p14:tracePt t="24481" x="1239838" y="2246313"/>
          <p14:tracePt t="24494" x="1225550" y="2232025"/>
          <p14:tracePt t="24503" x="1212850" y="2184400"/>
          <p14:tracePt t="24515" x="1192213" y="2151063"/>
          <p14:tracePt t="24527" x="1184275" y="2130425"/>
          <p14:tracePt t="24537" x="1177925" y="2130425"/>
          <p14:tracePt t="24549" x="1177925" y="2122488"/>
          <p14:tracePt t="24561" x="1177925" y="2116138"/>
          <p14:tracePt t="24583" x="1177925" y="2101850"/>
          <p14:tracePt t="24594" x="1177925" y="2095500"/>
          <p14:tracePt t="24639" x="1177925" y="2089150"/>
          <p14:tracePt t="24651" x="1177925" y="2082800"/>
          <p14:tracePt t="24662" x="1177925" y="2068513"/>
          <p14:tracePt t="24673" x="1177925" y="2054225"/>
          <p14:tracePt t="24752" x="1177925" y="2047875"/>
          <p14:tracePt t="24763" x="1171575" y="2041525"/>
          <p14:tracePt t="24808" x="1171575" y="2033588"/>
          <p14:tracePt t="24853" x="1171575" y="2027238"/>
          <p14:tracePt t="24865" x="1192213" y="2027238"/>
          <p14:tracePt t="24875" x="1212850" y="2027238"/>
          <p14:tracePt t="24887" x="1239838" y="2020888"/>
          <p14:tracePt t="24898" x="1281113" y="2020888"/>
          <p14:tracePt t="24909" x="1349375" y="2020888"/>
          <p14:tracePt t="24921" x="1390650" y="2020888"/>
          <p14:tracePt t="24932" x="1444625" y="2020888"/>
          <p14:tracePt t="24943" x="1500188" y="2020888"/>
          <p14:tracePt t="24953" x="1533525" y="2020888"/>
          <p14:tracePt t="24966" x="1562100" y="2020888"/>
          <p14:tracePt t="24977" x="1568450" y="2020888"/>
          <p14:tracePt t="25011" x="1574800" y="2020888"/>
          <p14:tracePt t="25021" x="1582738" y="2020888"/>
          <p14:tracePt t="25044" x="1603375" y="2020888"/>
          <p14:tracePt t="25055" x="1644650" y="2020888"/>
          <p14:tracePt t="25067" x="1684338" y="2020888"/>
          <p14:tracePt t="25078" x="1739900" y="2020888"/>
          <p14:tracePt t="25089" x="1793875" y="2020888"/>
          <p14:tracePt t="25101" x="1849438" y="2020888"/>
          <p14:tracePt t="25112" x="1897063" y="2020888"/>
          <p14:tracePt t="25123" x="1903413" y="2020888"/>
          <p14:tracePt t="25134" x="1938338" y="2020888"/>
          <p14:tracePt t="25146" x="1973263" y="2020888"/>
          <p14:tracePt t="25156" x="2000250" y="2020888"/>
          <p14:tracePt t="25168" x="2020888" y="2020888"/>
          <p14:tracePt t="25179" x="2041525" y="2020888"/>
          <p14:tracePt t="25191" x="2068513" y="2020888"/>
          <p14:tracePt t="25204" x="2074863" y="2020888"/>
          <p14:tracePt t="25247" x="2082800" y="2020888"/>
          <p14:tracePt t="25269" x="2095500" y="2020888"/>
          <p14:tracePt t="25281" x="2109788" y="2012950"/>
          <p14:tracePt t="25292" x="2124075" y="2012950"/>
          <p14:tracePt t="25303" x="2130425" y="2012950"/>
          <p14:tracePt t="25359" x="2136775" y="2012950"/>
          <p14:tracePt t="25370" x="2143125" y="2012950"/>
          <p14:tracePt t="25382" x="2143125" y="2006600"/>
          <p14:tracePt t="25393" x="2151063" y="2006600"/>
          <p14:tracePt t="25810" x="2157413" y="2006600"/>
          <p14:tracePt t="25832" x="2163763" y="2006600"/>
          <p14:tracePt t="25866" x="2171700" y="2006600"/>
          <p14:tracePt t="25877" x="2178050" y="2006600"/>
          <p14:tracePt t="25888" x="2184400" y="2006600"/>
          <p14:tracePt t="25899" x="2198688" y="2006600"/>
          <p14:tracePt t="25911" x="2225675" y="2006600"/>
          <p14:tracePt t="25922" x="2246313" y="2006600"/>
          <p14:tracePt t="25933" x="2266950" y="2006600"/>
          <p14:tracePt t="25944" x="2273300" y="2006600"/>
          <p14:tracePt t="25989" x="2281238" y="2006600"/>
          <p14:tracePt t="26304" x="2287588" y="2006600"/>
          <p14:tracePt t="26349" x="2301875" y="2006600"/>
          <p14:tracePt t="26372" x="2308225" y="2006600"/>
          <p14:tracePt t="26384" x="2314575" y="2006600"/>
          <p14:tracePt t="26394" x="2328863" y="2000250"/>
          <p14:tracePt t="26405" x="2343150" y="2000250"/>
          <p14:tracePt t="26417" x="2349500" y="2000250"/>
          <p14:tracePt t="26428" x="2355850" y="2000250"/>
          <p14:tracePt t="26439" x="2363788" y="1992313"/>
          <p14:tracePt t="26452" x="2370138" y="1992313"/>
          <p14:tracePt t="26745" x="2363788" y="1992313"/>
          <p14:tracePt t="26766" x="2355850" y="1992313"/>
          <p14:tracePt t="26777" x="2343150" y="1992313"/>
          <p14:tracePt t="26788" x="2322513" y="1992313"/>
          <p14:tracePt t="26800" x="2308225" y="1992313"/>
          <p14:tracePt t="26811" x="2273300" y="1992313"/>
          <p14:tracePt t="26821" x="2260600" y="1992313"/>
          <p14:tracePt t="26834" x="2239963" y="1992313"/>
          <p14:tracePt t="26844" x="2233613" y="1992313"/>
          <p14:tracePt t="26855" x="2219325" y="1992313"/>
          <p14:tracePt t="26867" x="2198688" y="1992313"/>
          <p14:tracePt t="26878" x="2171700" y="1992313"/>
          <p14:tracePt t="26903" x="2047875" y="1992313"/>
          <p14:tracePt t="26912" x="1979613" y="1992313"/>
          <p14:tracePt t="26923" x="1911350" y="1992313"/>
          <p14:tracePt t="26937" x="1855788" y="1992313"/>
          <p14:tracePt t="26945" x="1814513" y="1992313"/>
          <p14:tracePt t="26956" x="1801813" y="1992313"/>
          <p14:tracePt t="26969" x="1773238" y="2000250"/>
          <p14:tracePt t="26979" x="1766888" y="2000250"/>
          <p14:tracePt t="26990" x="1754188" y="2000250"/>
          <p14:tracePt t="27003" x="1719263" y="2000250"/>
          <p14:tracePt t="27013" x="1644650" y="2000250"/>
          <p14:tracePt t="27024" x="1547813" y="2000250"/>
          <p14:tracePt t="27037" x="1438275" y="2000250"/>
          <p14:tracePt t="27047" x="1328738" y="1992313"/>
          <p14:tracePt t="27058" x="1260475" y="1992313"/>
          <p14:tracePt t="27070" x="1219200" y="1992313"/>
          <p14:tracePt t="27081" x="1212850" y="1992313"/>
          <p14:tracePt t="27092" x="1204913" y="1992313"/>
          <p14:tracePt t="27105" x="1198563" y="1992313"/>
          <p14:tracePt t="27126" x="1184275" y="1992313"/>
          <p14:tracePt t="27137" x="1163638" y="1992313"/>
          <p14:tracePt t="27148" x="1130300" y="1992313"/>
          <p14:tracePt t="27159" x="1103313" y="1992313"/>
          <p14:tracePt t="27169" x="1068388" y="1992313"/>
          <p14:tracePt t="27182" x="1047750" y="1992313"/>
          <p14:tracePt t="27193" x="1041400" y="1992313"/>
          <p14:tracePt t="27205" x="1020763" y="2000250"/>
          <p14:tracePt t="27216" x="1006475" y="2000250"/>
          <p14:tracePt t="27227" x="985838" y="2000250"/>
          <p14:tracePt t="27238" x="979488" y="2000250"/>
          <p14:tracePt t="27249" x="979488" y="2006600"/>
          <p14:tracePt t="27284" x="973138" y="2006600"/>
          <p14:tracePt t="27294" x="944563" y="2012950"/>
          <p14:tracePt t="27305" x="938213" y="2012950"/>
          <p14:tracePt t="27317" x="923925" y="2012950"/>
          <p14:tracePt t="27328" x="917575" y="2012950"/>
          <p14:tracePt t="27339" x="911225" y="2012950"/>
          <p14:tracePt t="27418" x="931863" y="2012950"/>
          <p14:tracePt t="27429" x="952500" y="2012950"/>
          <p14:tracePt t="27440" x="1027113" y="2012950"/>
          <p14:tracePt t="27452" x="1123950" y="2012950"/>
          <p14:tracePt t="27463" x="1246188" y="2012950"/>
          <p14:tracePt t="27474" x="1390650" y="2012950"/>
          <p14:tracePt t="27486" x="1514475" y="2012950"/>
          <p14:tracePt t="27496" x="1609725" y="2012950"/>
          <p14:tracePt t="27508" x="1692275" y="2012950"/>
          <p14:tracePt t="27520" x="1739900" y="2012950"/>
          <p14:tracePt t="27531" x="1754188" y="2012950"/>
          <p14:tracePt t="27542" x="1801813" y="2012950"/>
          <p14:tracePt t="27553" x="1835150" y="2012950"/>
          <p14:tracePt t="27564" x="1876425" y="2012950"/>
          <p14:tracePt t="27576" x="1917700" y="2012950"/>
          <p14:tracePt t="27586" x="1973263" y="2012950"/>
          <p14:tracePt t="27598" x="2012950" y="2012950"/>
          <p14:tracePt t="27609" x="2054225" y="2012950"/>
          <p14:tracePt t="27621" x="2109788" y="2012950"/>
          <p14:tracePt t="27632" x="2184400" y="2012950"/>
          <p14:tracePt t="27643" x="2254250" y="2012950"/>
          <p14:tracePt t="27654" x="2266950" y="2012950"/>
          <p14:tracePt t="27666" x="2314575" y="2012950"/>
          <p14:tracePt t="27677" x="2335213" y="2012950"/>
          <p14:tracePt t="27688" x="2363788" y="2012950"/>
          <p14:tracePt t="28026" x="2355850" y="2012950"/>
          <p14:tracePt t="28037" x="2335213" y="2012950"/>
          <p14:tracePt t="28048" x="2322513" y="2012950"/>
          <p14:tracePt t="28059" x="2287588" y="2012950"/>
          <p14:tracePt t="28070" x="2246313" y="2020888"/>
          <p14:tracePt t="28082" x="2212975" y="2020888"/>
          <p14:tracePt t="28093" x="2198688" y="2020888"/>
          <p14:tracePt t="28104" x="2184400" y="2020888"/>
          <p14:tracePt t="28116" x="2178050" y="2020888"/>
          <p14:tracePt t="28127" x="2171700" y="2020888"/>
          <p14:tracePt t="28150" x="2163763" y="2020888"/>
          <p14:tracePt t="28161" x="2151063" y="2020888"/>
          <p14:tracePt t="28172" x="2116138" y="2020888"/>
          <p14:tracePt t="28183" x="2074863" y="2020888"/>
          <p14:tracePt t="28194" x="2047875" y="2020888"/>
          <p14:tracePt t="28205" x="2033588" y="2020888"/>
          <p14:tracePt t="28217" x="2020888" y="2020888"/>
          <p14:tracePt t="28239" x="2012950" y="2020888"/>
          <p14:tracePt t="28252" x="1993900" y="2020888"/>
          <p14:tracePt t="28262" x="1965325" y="2020888"/>
          <p14:tracePt t="28273" x="1924050" y="2020888"/>
          <p14:tracePt t="28286" x="1903413" y="2020888"/>
          <p14:tracePt t="28295" x="1855788" y="2027238"/>
          <p14:tracePt t="28307" x="1801813" y="2027238"/>
          <p14:tracePt t="28319" x="1746250" y="2041525"/>
          <p14:tracePt t="28329" x="1712913" y="2041525"/>
          <p14:tracePt t="28341" x="1692275" y="2041525"/>
          <p14:tracePt t="28363" x="1684338" y="2041525"/>
          <p14:tracePt t="28397" x="1677988" y="2041525"/>
          <p14:tracePt t="28408" x="1671638" y="2041525"/>
          <p14:tracePt t="28418" x="1644650" y="2041525"/>
          <p14:tracePt t="28431" x="1624013" y="2047875"/>
          <p14:tracePt t="28442" x="1603375" y="2047875"/>
          <p14:tracePt t="28452" x="1589088" y="2047875"/>
          <p14:tracePt t="28464" x="1582738" y="2047875"/>
          <p14:tracePt t="28509" x="1582738" y="2054225"/>
          <p14:tracePt t="28520" x="1574800" y="2054225"/>
          <p14:tracePt t="28531" x="1562100" y="2054225"/>
          <p14:tracePt t="28543" x="1541463" y="2062163"/>
          <p14:tracePt t="28554" x="1533525" y="2062163"/>
          <p14:tracePt t="28566" x="1520825" y="2068513"/>
          <p14:tracePt t="28588" x="1520825" y="2074863"/>
          <p14:tracePt t="28599" x="1514475" y="2074863"/>
          <p14:tracePt t="28611" x="1514475" y="2082800"/>
          <p14:tracePt t="28621" x="1506538" y="2089150"/>
          <p14:tracePt t="28633" x="1500188" y="2095500"/>
          <p14:tracePt t="28644" x="1493838" y="2116138"/>
          <p14:tracePt t="28655" x="1473200" y="2171700"/>
          <p14:tracePt t="28667" x="1458913" y="2219325"/>
          <p14:tracePt t="28679" x="1423988" y="2281238"/>
          <p14:tracePt t="28689" x="1417638" y="2322513"/>
          <p14:tracePt t="28703" x="1411288" y="2370138"/>
          <p14:tracePt t="28723" x="1411288" y="2411413"/>
          <p14:tracePt t="28736" x="1403350" y="2417763"/>
          <p14:tracePt t="28847" x="1397000" y="2417763"/>
          <p14:tracePt t="28859" x="1390650" y="2417763"/>
          <p14:tracePt t="28869" x="1384300" y="2417763"/>
          <p14:tracePt t="28885" x="1376363" y="2411413"/>
          <p14:tracePt t="28892" x="1376363" y="2403475"/>
          <p14:tracePt t="28902" x="1370013" y="2403475"/>
          <p14:tracePt t="28915" x="1370013" y="2397125"/>
          <p14:tracePt t="28926" x="1363663" y="2390775"/>
          <p14:tracePt t="28994" x="1370013" y="2382838"/>
          <p14:tracePt t="29004" x="1376363" y="2382838"/>
          <p14:tracePt t="29016" x="1390650" y="2382838"/>
          <p14:tracePt t="29027" x="1423988" y="2382838"/>
          <p14:tracePt t="29038" x="1465263" y="2376488"/>
          <p14:tracePt t="29049" x="1506538" y="2376488"/>
          <p14:tracePt t="29060" x="1574800" y="2376488"/>
          <p14:tracePt t="29083" x="1630363" y="2362200"/>
          <p14:tracePt t="29086" x="1712913" y="2362200"/>
          <p14:tracePt t="29094" x="1725613" y="2362200"/>
          <p14:tracePt t="29105" x="1746250" y="2362200"/>
          <p14:tracePt t="29118" x="1781175" y="2355850"/>
          <p14:tracePt t="29128" x="1787525" y="2355850"/>
          <p14:tracePt t="29139" x="1814513" y="2355850"/>
          <p14:tracePt t="29154" x="1828800" y="2349500"/>
          <p14:tracePt t="29162" x="1849438" y="2341563"/>
          <p14:tracePt t="29173" x="1876425" y="2341563"/>
          <p14:tracePt t="29186" x="1911350" y="2341563"/>
          <p14:tracePt t="29196" x="1938338" y="2341563"/>
          <p14:tracePt t="29207" x="1965325" y="2341563"/>
          <p14:tracePt t="29220" x="1993900" y="2335213"/>
          <p14:tracePt t="29229" x="2027238" y="2335213"/>
          <p14:tracePt t="29241" x="2054225" y="2328863"/>
          <p14:tracePt t="29253" x="2103438" y="2328863"/>
          <p14:tracePt t="29263" x="2130425" y="2328863"/>
          <p14:tracePt t="29274" x="2151063" y="2322513"/>
          <p14:tracePt t="29285" x="2163763" y="2322513"/>
          <p14:tracePt t="29297" x="2184400" y="2322513"/>
          <p14:tracePt t="29309" x="2192338" y="2322513"/>
          <p14:tracePt t="29341" x="2198688" y="2322513"/>
          <p14:tracePt t="29365" x="2205038" y="2322513"/>
          <p14:tracePt t="29387" x="2219325" y="2322513"/>
          <p14:tracePt t="29399" x="2239963" y="2322513"/>
          <p14:tracePt t="29409" x="2260600" y="2322513"/>
          <p14:tracePt t="29432" x="2273300" y="2322513"/>
          <p14:tracePt t="29578" x="2266950" y="2322513"/>
          <p14:tracePt t="29589" x="2260600" y="2322513"/>
          <p14:tracePt t="29601" x="2254250" y="2322513"/>
          <p14:tracePt t="29612" x="2225675" y="2322513"/>
          <p14:tracePt t="29623" x="2198688" y="2322513"/>
          <p14:tracePt t="29635" x="2157413" y="2322513"/>
          <p14:tracePt t="29646" x="2116138" y="2322513"/>
          <p14:tracePt t="29657" x="2089150" y="2322513"/>
          <p14:tracePt t="29670" x="2074863" y="2322513"/>
          <p14:tracePt t="29679" x="2068513" y="2322513"/>
          <p14:tracePt t="29690" x="2054225" y="2322513"/>
          <p14:tracePt t="29703" x="2041525" y="2322513"/>
          <p14:tracePt t="29714" x="2020888" y="2322513"/>
          <p14:tracePt t="29736" x="1973263" y="2322513"/>
          <p14:tracePt t="29739" x="1944688" y="2322513"/>
          <p14:tracePt t="29748" x="1938338" y="2322513"/>
          <p14:tracePt t="29769" x="1911350" y="2322513"/>
          <p14:tracePt t="29792" x="1903413" y="2322513"/>
          <p14:tracePt t="29802" x="1897063" y="2322513"/>
          <p14:tracePt t="29814" x="1884363" y="2322513"/>
          <p14:tracePt t="29826" x="1863725" y="2322513"/>
          <p14:tracePt t="29837" x="1822450" y="2322513"/>
          <p14:tracePt t="29848" x="1781175" y="2322513"/>
          <p14:tracePt t="29859" x="1725613" y="2322513"/>
          <p14:tracePt t="29870" x="1651000" y="2322513"/>
          <p14:tracePt t="29882" x="1568450" y="2335213"/>
          <p14:tracePt t="29893" x="1541463" y="2335213"/>
          <p14:tracePt t="29905" x="1465263" y="2355850"/>
          <p14:tracePt t="29917" x="1403350" y="2362200"/>
          <p14:tracePt t="29927" x="1390650" y="2376488"/>
          <p14:tracePt t="29939" x="1370013" y="2382838"/>
          <p14:tracePt t="29949" x="1335088" y="2411413"/>
          <p14:tracePt t="29961" x="1301750" y="2438400"/>
          <p14:tracePt t="29972" x="1260475" y="2471738"/>
          <p14:tracePt t="29984" x="1212850" y="2513013"/>
          <p14:tracePt t="29994" x="1184275" y="2547938"/>
          <p14:tracePt t="30005" x="1163638" y="2568575"/>
          <p14:tracePt t="30019" x="1157288" y="2568575"/>
          <p14:tracePt t="30029" x="1150938" y="2581275"/>
          <p14:tracePt t="30039" x="1144588" y="2595563"/>
          <p14:tracePt t="30053" x="1136650" y="2601913"/>
          <p14:tracePt t="30062" x="1130300" y="2601913"/>
          <p14:tracePt t="30074" x="1123950" y="2601913"/>
          <p14:tracePt t="30085" x="1123950" y="2609850"/>
          <p14:tracePt t="30118" x="1116013" y="2609850"/>
          <p14:tracePt t="30129" x="1116013" y="2616200"/>
          <p14:tracePt t="30220" x="1136650" y="2616200"/>
          <p14:tracePt t="30231" x="1163638" y="2616200"/>
          <p14:tracePt t="30242" x="1192213" y="2616200"/>
          <p14:tracePt t="30253" x="1212850" y="2616200"/>
          <p14:tracePt t="30265" x="1266825" y="2601913"/>
          <p14:tracePt t="30276" x="1322388" y="2601913"/>
          <p14:tracePt t="30287" x="1376363" y="2595563"/>
          <p14:tracePt t="30299" x="1411288" y="2595563"/>
          <p14:tracePt t="30309" x="1431925" y="2589213"/>
          <p14:tracePt t="30322" x="1444625" y="2581275"/>
          <p14:tracePt t="30332" x="1452563" y="2581275"/>
          <p14:tracePt t="30343" x="1465263" y="2581275"/>
          <p14:tracePt t="30355" x="1473200" y="2581275"/>
          <p14:tracePt t="30366" x="1479550" y="2581275"/>
          <p14:tracePt t="30377" x="1500188" y="2581275"/>
          <p14:tracePt t="30388" x="1547813" y="2581275"/>
          <p14:tracePt t="30399" x="1603375" y="2581275"/>
          <p14:tracePt t="30411" x="1657350" y="2581275"/>
          <p14:tracePt t="30421" x="1704975" y="2581275"/>
          <p14:tracePt t="30436" x="1725613" y="2574925"/>
          <p14:tracePt t="30444" x="1754188" y="2574925"/>
          <p14:tracePt t="30456" x="1781175" y="2574925"/>
          <p14:tracePt t="30469" x="1822450" y="2568575"/>
          <p14:tracePt t="30479" x="1835150" y="2568575"/>
          <p14:tracePt t="30489" x="1863725" y="2568575"/>
          <p14:tracePt t="30502" x="1903413" y="2568575"/>
          <p14:tracePt t="30512" x="1938338" y="2568575"/>
          <p14:tracePt t="30525" x="1985963" y="2568575"/>
          <p14:tracePt t="30536" x="1993900" y="2568575"/>
          <p14:tracePt t="30546" x="2000250" y="2568575"/>
          <p14:tracePt t="30557" x="2012950" y="2568575"/>
          <p14:tracePt t="30569" x="2033588" y="2568575"/>
          <p14:tracePt t="30579" x="2047875" y="2568575"/>
          <p14:tracePt t="30590" x="2054225" y="2568575"/>
          <p14:tracePt t="30602" x="2068513" y="2568575"/>
          <p14:tracePt t="30613" x="2082800" y="2568575"/>
          <p14:tracePt t="30636" x="2095500" y="2568575"/>
          <p14:tracePt t="30647" x="2103438" y="2568575"/>
          <p14:tracePt t="30715" x="2109788" y="2568575"/>
          <p14:tracePt t="30726" x="2116138" y="2568575"/>
          <p14:tracePt t="30737" x="2130425" y="2568575"/>
          <p14:tracePt t="30748" x="2143125" y="2568575"/>
          <p14:tracePt t="30770" x="2157413" y="2568575"/>
          <p14:tracePt t="30839" x="2163763" y="2568575"/>
          <p14:tracePt t="30850" x="2171700" y="2568575"/>
          <p14:tracePt t="30861" x="2178050" y="2568575"/>
          <p14:tracePt t="30974" x="2184400" y="2568575"/>
          <p14:tracePt t="31199" x="2184400" y="2562225"/>
          <p14:tracePt t="31445" x="2192338" y="2562225"/>
          <p14:tracePt t="31615" x="2198688" y="2562225"/>
          <p14:tracePt t="31671" x="2212975" y="2562225"/>
          <p14:tracePt t="31682" x="2219325" y="2562225"/>
          <p14:tracePt t="31694" x="2233613" y="2562225"/>
          <p14:tracePt t="31716" x="2246313" y="2554288"/>
          <p14:tracePt t="31727" x="2254250" y="2554288"/>
          <p14:tracePt t="31738" x="2260600" y="2547938"/>
          <p14:tracePt t="31749" x="2273300" y="2547938"/>
          <p14:tracePt t="31761" x="2287588" y="2533650"/>
          <p14:tracePt t="31772" x="2301875" y="2527300"/>
          <p14:tracePt t="31785" x="2308225" y="2520950"/>
          <p14:tracePt t="31794" x="2322513" y="2513013"/>
          <p14:tracePt t="31805" x="2328863" y="2506663"/>
          <p14:tracePt t="31819" x="2328863" y="2500313"/>
          <p14:tracePt t="31862" x="2335213" y="2500313"/>
          <p14:tracePt t="31941" x="2335213" y="2492375"/>
          <p14:tracePt t="31986" x="2335213" y="2486025"/>
          <p14:tracePt t="31997" x="2335213" y="2479675"/>
          <p14:tracePt t="32008" x="2335213" y="2471738"/>
          <p14:tracePt t="32019" x="2335213" y="2452688"/>
          <p14:tracePt t="32031" x="2328863" y="2444750"/>
          <p14:tracePt t="32042" x="2328863" y="2432050"/>
          <p14:tracePt t="32325" x="2328863" y="2424113"/>
          <p14:tracePt t="32334" x="2322513" y="2417763"/>
          <p14:tracePt t="32346" x="2322513" y="2403475"/>
          <p14:tracePt t="32357" x="2301875" y="2362200"/>
          <p14:tracePt t="32367" x="2273300" y="2287588"/>
          <p14:tracePt t="32379" x="2233613" y="2225675"/>
          <p14:tracePt t="32390" x="2184400" y="2136775"/>
          <p14:tracePt t="32401" x="2178050" y="2122488"/>
          <p14:tracePt t="32414" x="2163763" y="2089150"/>
          <p14:tracePt t="32571" x="2171700" y="2089150"/>
          <p14:tracePt t="32594" x="2178050" y="2089150"/>
          <p14:tracePt t="32604" x="2184400" y="2089150"/>
          <p14:tracePt t="32627" x="2192338" y="2089150"/>
          <p14:tracePt t="32650" x="2198688" y="2089150"/>
          <p14:tracePt t="32660" x="2212975" y="2095500"/>
          <p14:tracePt t="32672" x="2219325" y="2095500"/>
          <p14:tracePt t="32684" x="2233613" y="2101850"/>
          <p14:tracePt t="32717" x="2239963" y="2101850"/>
          <p14:tracePt t="32730" x="2301875" y="2109788"/>
          <p14:tracePt t="32739" x="2314575" y="2109788"/>
          <p14:tracePt t="32762" x="2343150" y="2109788"/>
          <p14:tracePt t="32774" x="2363788" y="2109788"/>
          <p14:tracePt t="32784" x="2390775" y="2116138"/>
          <p14:tracePt t="32796" x="2411413" y="2122488"/>
          <p14:tracePt t="32807" x="2424113" y="2122488"/>
          <p14:tracePt t="32819" x="2438400" y="2130425"/>
          <p14:tracePt t="32829" x="2444750" y="2130425"/>
          <p14:tracePt t="32841" x="2459038" y="2136775"/>
          <p14:tracePt t="32852" x="2465388" y="2151063"/>
          <p14:tracePt t="32864" x="2473325" y="2157413"/>
          <p14:tracePt t="32874" x="2486025" y="2171700"/>
          <p14:tracePt t="32889" x="2486025" y="2184400"/>
          <p14:tracePt t="32897" x="2486025" y="2198688"/>
          <p14:tracePt t="32908" x="2486025" y="2212975"/>
          <p14:tracePt t="32919" x="2486025" y="2219325"/>
          <p14:tracePt t="32931" x="2486025" y="2232025"/>
          <p14:tracePt t="32942" x="2486025" y="2246313"/>
          <p14:tracePt t="32964" x="2486025" y="2260600"/>
          <p14:tracePt t="32976" x="2486025" y="2266950"/>
          <p14:tracePt t="32987" x="2486025" y="2273300"/>
          <p14:tracePt t="32999" x="2486025" y="2287588"/>
          <p14:tracePt t="33009" x="2486025" y="2293938"/>
          <p14:tracePt t="33020" x="2486025" y="2301875"/>
          <p14:tracePt t="33043" x="2479675" y="2301875"/>
          <p14:tracePt t="33054" x="2479675" y="2314575"/>
          <p14:tracePt t="33066" x="2473325" y="2322513"/>
          <p14:tracePt t="33077" x="2473325" y="2328863"/>
          <p14:tracePt t="33100" x="2465388" y="2335213"/>
          <p14:tracePt t="33122" x="2452688" y="2341563"/>
          <p14:tracePt t="33135" x="2403475" y="2376488"/>
          <p14:tracePt t="33144" x="2390775" y="2382838"/>
          <p14:tracePt t="33156" x="2382838" y="2390775"/>
          <p14:tracePt t="33169" x="2370138" y="2403475"/>
          <p14:tracePt t="33178" x="2355850" y="2411413"/>
          <p14:tracePt t="33324" x="2370138" y="2411413"/>
          <p14:tracePt t="33336" x="2390775" y="2403475"/>
          <p14:tracePt t="33348" x="2424113" y="2390775"/>
          <p14:tracePt t="33358" x="2444750" y="2376488"/>
          <p14:tracePt t="33369" x="2479675" y="2341563"/>
          <p14:tracePt t="33380" x="2500313" y="2328863"/>
          <p14:tracePt t="33392" x="2513013" y="2301875"/>
          <p14:tracePt t="33403" x="2520950" y="2281238"/>
          <p14:tracePt t="33416" x="2520950" y="2239963"/>
          <p14:tracePt t="33426" x="2520950" y="2198688"/>
          <p14:tracePt t="33437" x="2520950" y="2157413"/>
          <p14:tracePt t="33449" x="2520950" y="2143125"/>
          <p14:tracePt t="33459" x="2513013" y="2109788"/>
          <p14:tracePt t="33470" x="2506663" y="2089150"/>
          <p14:tracePt t="33482" x="2500313" y="2074863"/>
          <p14:tracePt t="33493" x="2500313" y="2062163"/>
          <p14:tracePt t="33504" x="2493963" y="2047875"/>
          <p14:tracePt t="33518" x="2486025" y="2033588"/>
          <p14:tracePt t="33527" x="2486025" y="2027238"/>
          <p14:tracePt t="33538" x="2479675" y="2012950"/>
          <p14:tracePt t="33551" x="2473325" y="2012950"/>
          <p14:tracePt t="33561" x="2459038" y="2000250"/>
          <p14:tracePt t="33571" x="2459038" y="1992313"/>
          <p14:tracePt t="33628" x="2459038" y="1985963"/>
          <p14:tracePt t="33697" x="2473325" y="1985963"/>
          <p14:tracePt t="33707" x="2479675" y="1985963"/>
          <p14:tracePt t="33718" x="2486025" y="1985963"/>
          <p14:tracePt t="33729" x="2506663" y="1985963"/>
          <p14:tracePt t="33741" x="2527300" y="1985963"/>
          <p14:tracePt t="33752" x="2541588" y="1985963"/>
          <p14:tracePt t="33763" x="2547938" y="1985963"/>
          <p14:tracePt t="33774" x="2568575" y="1992313"/>
          <p14:tracePt t="33786" x="2582863" y="2006600"/>
          <p14:tracePt t="33797" x="2589213" y="2012950"/>
          <p14:tracePt t="33808" x="2603500" y="2033588"/>
          <p14:tracePt t="33821" x="2609850" y="2068513"/>
          <p14:tracePt t="33831" x="2609850" y="2082800"/>
          <p14:tracePt t="33842" x="2616200" y="2101850"/>
          <p14:tracePt t="33853" x="2616200" y="2122488"/>
          <p14:tracePt t="33864" x="2616200" y="2136775"/>
          <p14:tracePt t="33876" x="2616200" y="2151063"/>
          <p14:tracePt t="33901" x="2616200" y="2184400"/>
          <p14:tracePt t="33909" x="2616200" y="2205038"/>
          <p14:tracePt t="33920" x="2616200" y="2219325"/>
          <p14:tracePt t="33932" x="2603500" y="2246313"/>
          <p14:tracePt t="33943" x="2589213" y="2266950"/>
          <p14:tracePt t="33954" x="2568575" y="2301875"/>
          <p14:tracePt t="33968" x="2562225" y="2335213"/>
          <p14:tracePt t="33977" x="2541588" y="2355850"/>
          <p14:tracePt t="33988" x="2541588" y="2362200"/>
          <p14:tracePt t="34001" x="2527300" y="2376488"/>
          <p14:tracePt t="34011" x="2520950" y="2390775"/>
          <p14:tracePt t="34022" x="2513013" y="2403475"/>
          <p14:tracePt t="34034" x="2506663" y="2403475"/>
          <p14:tracePt t="34181" x="2513013" y="2390775"/>
          <p14:tracePt t="34191" x="2520950" y="2370138"/>
          <p14:tracePt t="34202" x="2533650" y="2349500"/>
          <p14:tracePt t="34214" x="2547938" y="2322513"/>
          <p14:tracePt t="34224" x="2554288" y="2314575"/>
          <p14:tracePt t="34236" x="2562225" y="2293938"/>
          <p14:tracePt t="34247" x="2562225" y="2252663"/>
          <p14:tracePt t="34258" x="2562225" y="2225675"/>
          <p14:tracePt t="34269" x="2562225" y="2184400"/>
          <p14:tracePt t="34281" x="2554288" y="2151063"/>
          <p14:tracePt t="34292" x="2554288" y="2130425"/>
          <p14:tracePt t="34305" x="2547938" y="2109788"/>
          <p14:tracePt t="34337" x="2547938" y="2101850"/>
          <p14:tracePt t="34371" x="2541588" y="2101850"/>
          <p14:tracePt t="34505" x="2547938" y="2101850"/>
          <p14:tracePt t="34517" x="2554288" y="2101850"/>
          <p14:tracePt t="34528" x="2562225" y="2109788"/>
          <p14:tracePt t="34539" x="2574925" y="2136775"/>
          <p14:tracePt t="34550" x="2589213" y="2151063"/>
          <p14:tracePt t="34562" x="2603500" y="2178050"/>
          <p14:tracePt t="34574" x="2603500" y="2184400"/>
          <p14:tracePt t="34583" x="2616200" y="2205038"/>
          <p14:tracePt t="34596" x="2616200" y="2219325"/>
          <p14:tracePt t="34607" x="2622550" y="2232025"/>
          <p14:tracePt t="34618" x="2622550" y="2252663"/>
          <p14:tracePt t="34629" x="2622550" y="2266950"/>
          <p14:tracePt t="34641" x="2622550" y="2287588"/>
          <p14:tracePt t="34652" x="2622550" y="2308225"/>
          <p14:tracePt t="34664" x="2616200" y="2328863"/>
          <p14:tracePt t="34674" x="2589213" y="2355850"/>
          <p14:tracePt t="34687" x="2589213" y="2362200"/>
          <p14:tracePt t="34698" x="2554288" y="2376488"/>
          <p14:tracePt t="34709" x="2520950" y="2390775"/>
          <p14:tracePt t="34720" x="2493963" y="2411413"/>
          <p14:tracePt t="34731" x="2465388" y="2411413"/>
          <p14:tracePt t="34742" x="2452688" y="2411413"/>
          <p14:tracePt t="34753" x="2452688" y="2417763"/>
          <p14:tracePt t="34764" x="2444750" y="2417763"/>
          <p14:tracePt t="34799" x="2438400" y="2417763"/>
          <p14:tracePt t="34911" x="2444750" y="2417763"/>
          <p14:tracePt t="34922" x="2459038" y="2417763"/>
          <p14:tracePt t="34934" x="2493963" y="2411413"/>
          <p14:tracePt t="34944" x="2513013" y="2390775"/>
          <p14:tracePt t="34956" x="2541588" y="2382838"/>
          <p14:tracePt t="34967" x="2554288" y="2370138"/>
          <p14:tracePt t="34978" x="2568575" y="2362200"/>
          <p14:tracePt t="34989" x="2589213" y="2341563"/>
          <p14:tracePt t="35000" x="2595563" y="2314575"/>
          <p14:tracePt t="35012" x="2609850" y="2293938"/>
          <p14:tracePt t="35023" x="2616200" y="2273300"/>
          <p14:tracePt t="35033" x="2616200" y="2266950"/>
          <p14:tracePt t="35046" x="2622550" y="2246313"/>
          <p14:tracePt t="35057" x="2622550" y="2225675"/>
          <p14:tracePt t="35067" x="2622550" y="2198688"/>
          <p14:tracePt t="35080" x="2609850" y="2178050"/>
          <p14:tracePt t="35091" x="2595563" y="2163763"/>
          <p14:tracePt t="35103" x="2595563" y="2143125"/>
          <p14:tracePt t="35114" x="2582863" y="2116138"/>
          <p14:tracePt t="35124" x="2582863" y="2109788"/>
          <p14:tracePt t="35136" x="2568575" y="2089150"/>
          <p14:tracePt t="35485" x="2568575" y="2095500"/>
          <p14:tracePt t="35541" x="2568575" y="2101850"/>
          <p14:tracePt t="35777" x="2568575" y="2109788"/>
          <p14:tracePt t="35789" x="2568575" y="2122488"/>
          <p14:tracePt t="35799" x="2568575" y="2136775"/>
          <p14:tracePt t="35811" x="2568575" y="2151063"/>
          <p14:tracePt t="35822" x="2562225" y="2171700"/>
          <p14:tracePt t="35836" x="2562225" y="2198688"/>
          <p14:tracePt t="35845" x="2554288" y="2232025"/>
          <p14:tracePt t="35856" x="2541588" y="2266950"/>
          <p14:tracePt t="35889" x="2533650" y="2293938"/>
          <p14:tracePt t="35902" x="2513013" y="2335213"/>
          <p14:tracePt t="35905" x="2500313" y="2349500"/>
          <p14:tracePt t="35923" x="2486025" y="2362200"/>
          <p14:tracePt t="35934" x="2473325" y="2370138"/>
          <p14:tracePt t="35946" x="2452688" y="2397125"/>
          <p14:tracePt t="35957" x="2417763" y="2411413"/>
          <p14:tracePt t="35970" x="2390775" y="2438400"/>
          <p14:tracePt t="35979" x="2355850" y="2452688"/>
          <p14:tracePt t="35991" x="2343150" y="2459038"/>
          <p14:tracePt t="36003" x="2308225" y="2479675"/>
          <p14:tracePt t="36014" x="2266950" y="2492375"/>
          <p14:tracePt t="36024" x="2205038" y="2513013"/>
          <p14:tracePt t="36037" x="2130425" y="2533650"/>
          <p14:tracePt t="36047" x="2062163" y="2547938"/>
          <p14:tracePt t="36058" x="1965325" y="2554288"/>
          <p14:tracePt t="36070" x="1870075" y="2574925"/>
          <p14:tracePt t="36081" x="1808163" y="2595563"/>
          <p14:tracePt t="36092" x="1760538" y="2616200"/>
          <p14:tracePt t="36103" x="1754188" y="2622550"/>
          <p14:tracePt t="36114" x="1725613" y="2636838"/>
          <p14:tracePt t="36126" x="1719263" y="2651125"/>
          <p14:tracePt t="36137" x="1698625" y="2657475"/>
          <p14:tracePt t="36151" x="1663700" y="2678113"/>
          <p14:tracePt t="36160" x="1630363" y="2684463"/>
          <p14:tracePt t="36182" x="1589088" y="2698750"/>
          <p14:tracePt t="36194" x="1533525" y="2719388"/>
          <p14:tracePt t="36204" x="1506538" y="2725738"/>
          <p14:tracePt t="36217" x="1493838" y="2725738"/>
          <p14:tracePt t="36239" x="1485900" y="2732088"/>
          <p14:tracePt t="36252" x="1473200" y="2740025"/>
          <p14:tracePt t="36261" x="1452563" y="2746375"/>
          <p14:tracePt t="36272" x="1417638" y="2746375"/>
          <p14:tracePt t="36283" x="1376363" y="2752725"/>
          <p14:tracePt t="36294" x="1335088" y="2752725"/>
          <p14:tracePt t="36305" x="1301750" y="2752725"/>
          <p14:tracePt t="36316" x="1287463" y="2760663"/>
          <p14:tracePt t="36350" x="1281113" y="2767013"/>
          <p14:tracePt t="36362" x="1274763" y="2773363"/>
          <p14:tracePt t="36384" x="1266825" y="2773363"/>
          <p14:tracePt t="36396" x="1266825" y="2781300"/>
          <p14:tracePt t="36407" x="1260475" y="2787650"/>
          <p14:tracePt t="36497" x="1281113" y="2787650"/>
          <p14:tracePt t="36509" x="1322388" y="2787650"/>
          <p14:tracePt t="36519" x="1363663" y="2787650"/>
          <p14:tracePt t="36531" x="1417638" y="2801938"/>
          <p14:tracePt t="36542" x="1452563" y="2801938"/>
          <p14:tracePt t="36553" x="1465263" y="2801938"/>
          <p14:tracePt t="36564" x="1479550" y="2801938"/>
          <p14:tracePt t="36576" x="1485900" y="2801938"/>
          <p14:tracePt t="36587" x="1514475" y="2794000"/>
          <p14:tracePt t="36600" x="1533525" y="2794000"/>
          <p14:tracePt t="36609" x="1574800" y="2787650"/>
          <p14:tracePt t="36621" x="1609725" y="2787650"/>
          <p14:tracePt t="36635" x="1636713" y="2781300"/>
          <p14:tracePt t="36644" x="1671638" y="2773363"/>
          <p14:tracePt t="36654" x="1692275" y="2773363"/>
          <p14:tracePt t="36667" x="1698625" y="2773363"/>
          <p14:tracePt t="36677" x="1712913" y="2773363"/>
          <p14:tracePt t="36688" x="1733550" y="2773363"/>
          <p14:tracePt t="36700" x="1746250" y="2767013"/>
          <p14:tracePt t="36711" x="1766888" y="2767013"/>
          <p14:tracePt t="36722" x="1781175" y="2767013"/>
          <p14:tracePt t="36734" x="1793875" y="2767013"/>
          <p14:tracePt t="36744" x="1801813" y="2767013"/>
          <p14:tracePt t="36756" x="1808163" y="2767013"/>
          <p14:tracePt t="36789" x="1814513" y="2767013"/>
          <p14:tracePt t="36823" x="1822450" y="2767013"/>
          <p14:tracePt t="36834" x="1828800" y="2767013"/>
          <p14:tracePt t="36846" x="1843088" y="2767013"/>
          <p14:tracePt t="36857" x="1849438" y="2767013"/>
          <p14:tracePt t="36868" x="1863725" y="2767013"/>
          <p14:tracePt t="36958" x="1870075" y="2767013"/>
          <p14:tracePt t="37038" x="1870075" y="2773363"/>
          <p14:tracePt t="37060" x="1855788" y="2781300"/>
          <p14:tracePt t="37071" x="1843088" y="2787650"/>
          <p14:tracePt t="37083" x="1828800" y="2794000"/>
          <p14:tracePt t="37094" x="1814513" y="2794000"/>
          <p14:tracePt t="37104" x="1801813" y="2794000"/>
          <p14:tracePt t="37117" x="1787525" y="2801938"/>
          <p14:tracePt t="37127" x="1754188" y="2801938"/>
          <p14:tracePt t="37139" x="1704975" y="2814638"/>
          <p14:tracePt t="37151" x="1644650" y="2820988"/>
          <p14:tracePt t="37161" x="1562100" y="2820988"/>
          <p14:tracePt t="37172" x="1465263" y="2820988"/>
          <p14:tracePt t="37184" x="1397000" y="2820988"/>
          <p14:tracePt t="37194" x="1343025" y="2820988"/>
          <p14:tracePt t="37206" x="1287463" y="2835275"/>
          <p14:tracePt t="37216" x="1254125" y="2841625"/>
          <p14:tracePt t="37228" x="1233488" y="2849563"/>
          <p14:tracePt t="37240" x="1225550" y="2849563"/>
          <p14:tracePt t="37250" x="1212850" y="2855913"/>
          <p14:tracePt t="37262" x="1204913" y="2855913"/>
          <p14:tracePt t="37274" x="1192213" y="2862263"/>
          <p14:tracePt t="37285" x="1171575" y="2862263"/>
          <p14:tracePt t="37296" x="1136650" y="2870200"/>
          <p14:tracePt t="37307" x="1095375" y="2870200"/>
          <p14:tracePt t="37318" x="1074738" y="2870200"/>
          <p14:tracePt t="37329" x="1062038" y="2870200"/>
          <p14:tracePt t="37419" x="1068388" y="2870200"/>
          <p14:tracePt t="37432" x="1089025" y="2870200"/>
          <p14:tracePt t="37442" x="1109663" y="2870200"/>
          <p14:tracePt t="37453" x="1136650" y="2870200"/>
          <p14:tracePt t="37465" x="1192213" y="2870200"/>
          <p14:tracePt t="37476" x="1212850" y="2870200"/>
          <p14:tracePt t="37487" x="1274763" y="2870200"/>
          <p14:tracePt t="37500" x="1355725" y="2870200"/>
          <p14:tracePt t="37509" x="1417638" y="2862263"/>
          <p14:tracePt t="37520" x="1473200" y="2862263"/>
          <p14:tracePt t="37534" x="1506538" y="2855913"/>
          <p14:tracePt t="37543" x="1514475" y="2855913"/>
          <p14:tracePt t="37554" x="1527175" y="2855913"/>
          <p14:tracePt t="37567" x="1541463" y="2855913"/>
          <p14:tracePt t="37577" x="1547813" y="2855913"/>
          <p14:tracePt t="37588" x="1554163" y="2855913"/>
          <p14:tracePt t="37601" x="1568450" y="2855913"/>
          <p14:tracePt t="37611" x="1589088" y="2855913"/>
          <p14:tracePt t="37622" x="1609725" y="2855913"/>
          <p14:tracePt t="37634" x="1644650" y="2855913"/>
          <p14:tracePt t="37644" x="1671638" y="2855913"/>
          <p14:tracePt t="37656" x="1704975" y="2855913"/>
          <p14:tracePt t="37666" x="1733550" y="2855913"/>
          <p14:tracePt t="37679" x="1766888" y="2855913"/>
          <p14:tracePt t="37689" x="1793875" y="2855913"/>
          <p14:tracePt t="37701" x="1808163" y="2855913"/>
          <p14:tracePt t="37712" x="1828800" y="2855913"/>
          <p14:tracePt t="37724" x="1849438" y="2855913"/>
          <p14:tracePt t="37733" x="1863725" y="2855913"/>
          <p14:tracePt t="37746" x="1890713" y="2855913"/>
          <p14:tracePt t="37757" x="1903413" y="2855913"/>
          <p14:tracePt t="37802" x="1911350" y="2855913"/>
          <p14:tracePt t="37824" x="1917700" y="2849563"/>
          <p14:tracePt t="38018" x="1903413" y="2849563"/>
          <p14:tracePt t="38028" x="1890713" y="2855913"/>
          <p14:tracePt t="38050" x="1870075" y="2870200"/>
          <p14:tracePt t="38061" x="1863725" y="2870200"/>
          <p14:tracePt t="38072" x="1849438" y="2870200"/>
          <p14:tracePt t="38083" x="1835150" y="2876550"/>
          <p14:tracePt t="38095" x="1822450" y="2876550"/>
          <p14:tracePt t="38106" x="1793875" y="2882900"/>
          <p14:tracePt t="38116" x="1773238" y="2882900"/>
          <p14:tracePt t="38130" x="1733550" y="2882900"/>
          <p14:tracePt t="38140" x="1671638" y="2890838"/>
          <p14:tracePt t="38151" x="1630363" y="2890838"/>
          <p14:tracePt t="38162" x="1562100" y="2890838"/>
          <p14:tracePt t="38173" x="1547813" y="2890838"/>
          <p14:tracePt t="38185" x="1506538" y="2890838"/>
          <p14:tracePt t="38196" x="1493838" y="2890838"/>
          <p14:tracePt t="38219" x="1479550" y="2890838"/>
          <p14:tracePt t="38241" x="1465263" y="2890838"/>
          <p14:tracePt t="38252" x="1423988" y="2890838"/>
          <p14:tracePt t="38264" x="1370013" y="2890838"/>
          <p14:tracePt t="38275" x="1322388" y="2890838"/>
          <p14:tracePt t="38286" x="1301750" y="2890838"/>
          <p14:tracePt t="38299" x="1260475" y="2890838"/>
          <p14:tracePt t="38309" x="1204913" y="2890838"/>
          <p14:tracePt t="38319" x="1184275" y="2890838"/>
          <p14:tracePt t="38376" x="1184275" y="2882900"/>
          <p14:tracePt t="38388" x="1184275" y="2876550"/>
          <p14:tracePt t="38444" x="1192213" y="2862263"/>
          <p14:tracePt t="38455" x="1204913" y="2862263"/>
          <p14:tracePt t="38466" x="1219200" y="2855913"/>
          <p14:tracePt t="38478" x="1239838" y="2855913"/>
          <p14:tracePt t="38489" x="1260475" y="2855913"/>
          <p14:tracePt t="38501" x="1301750" y="2855913"/>
          <p14:tracePt t="38510" x="1370013" y="2849563"/>
          <p14:tracePt t="38521" x="1390650" y="2849563"/>
          <p14:tracePt t="38534" x="1458913" y="2849563"/>
          <p14:tracePt t="38544" x="1527175" y="2849563"/>
          <p14:tracePt t="38556" x="1582738" y="2849563"/>
          <p14:tracePt t="38568" x="1624013" y="2849563"/>
          <p14:tracePt t="38579" x="1636713" y="2849563"/>
          <p14:tracePt t="38589" x="1657350" y="2849563"/>
          <p14:tracePt t="38601" x="1677988" y="2849563"/>
          <p14:tracePt t="38613" x="1704975" y="2849563"/>
          <p14:tracePt t="38624" x="1733550" y="2849563"/>
          <p14:tracePt t="38635" x="1746250" y="2849563"/>
          <p14:tracePt t="38646" x="1781175" y="2849563"/>
          <p14:tracePt t="38657" x="1808163" y="2849563"/>
          <p14:tracePt t="38668" x="1843088" y="2849563"/>
          <p14:tracePt t="38681" x="1876425" y="2849563"/>
          <p14:tracePt t="38691" x="1911350" y="2841625"/>
          <p14:tracePt t="38701" x="1944688" y="2841625"/>
          <p14:tracePt t="38714" x="1965325" y="2835275"/>
          <p14:tracePt t="38724" x="1985963" y="2835275"/>
          <p14:tracePt t="38736" x="2006600" y="2835275"/>
          <p14:tracePt t="38748" x="2033588" y="2835275"/>
          <p14:tracePt t="38769" x="2054225" y="2835275"/>
          <p14:tracePt t="38783" x="2068513" y="2835275"/>
          <p14:tracePt t="38792" x="2089150" y="2835275"/>
          <p14:tracePt t="38804" x="2116138" y="2828925"/>
          <p14:tracePt t="38816" x="2136775" y="2828925"/>
          <p14:tracePt t="38826" x="2143125" y="2828925"/>
          <p14:tracePt t="38837" x="2157413" y="2828925"/>
          <p14:tracePt t="38850" x="2163763" y="2828925"/>
          <p14:tracePt t="38859" x="2171700" y="2828925"/>
          <p14:tracePt t="38871" x="2178050" y="2828925"/>
          <p14:tracePt t="38883" x="2192338" y="2828925"/>
          <p14:tracePt t="38899" x="2198688" y="2828925"/>
          <p14:tracePt t="38904" x="2212975" y="2828925"/>
          <p14:tracePt t="38927" x="2219325" y="2828925"/>
          <p14:tracePt t="38938" x="2225675" y="2828925"/>
          <p14:tracePt t="38949" x="2239963" y="2820988"/>
          <p14:tracePt t="38961" x="2246313" y="2820988"/>
          <p14:tracePt t="38972" x="2260600" y="2820988"/>
          <p14:tracePt t="38982" x="2266950" y="2820988"/>
          <p14:tracePt t="39006" x="2281238" y="2820988"/>
          <p14:tracePt t="39016" x="2287588" y="2820988"/>
          <p14:tracePt t="39028" x="2301875" y="2820988"/>
          <p14:tracePt t="39039" x="2308225" y="2820988"/>
          <p14:tracePt t="39050" x="2314575" y="2820988"/>
          <p14:tracePt t="39546" x="2314575" y="2814638"/>
          <p14:tracePt t="39548" x="2322513" y="2814638"/>
          <p14:tracePt t="39760" x="2301875" y="2814638"/>
          <p14:tracePt t="39782" x="2287588" y="2814638"/>
          <p14:tracePt t="39794" x="2266950" y="2814638"/>
          <p14:tracePt t="39804" x="2239963" y="2820988"/>
          <p14:tracePt t="39815" x="2219325" y="2828925"/>
          <p14:tracePt t="39827" x="2205038" y="2835275"/>
          <p14:tracePt t="39839" x="2192338" y="2841625"/>
          <p14:tracePt t="39848" x="2178050" y="2841625"/>
          <p14:tracePt t="39861" x="2163763" y="2849563"/>
          <p14:tracePt t="39872" x="2151063" y="2855913"/>
          <p14:tracePt t="39885" x="2136775" y="2855913"/>
          <p14:tracePt t="39899" x="2130425" y="2855913"/>
          <p14:tracePt t="39905" x="2124075" y="2855913"/>
          <p14:tracePt t="39916" x="2109788" y="2855913"/>
          <p14:tracePt t="39929" x="2095500" y="2855913"/>
          <p14:tracePt t="39950" x="2082800" y="2855913"/>
          <p14:tracePt t="39962" x="2074863" y="2862263"/>
          <p14:tracePt t="39974" x="2047875" y="2862263"/>
          <p14:tracePt t="39984" x="2027238" y="2862263"/>
          <p14:tracePt t="39996" x="1985963" y="2862263"/>
          <p14:tracePt t="40007" x="1931988" y="2862263"/>
          <p14:tracePt t="40018" x="1903413" y="2870200"/>
          <p14:tracePt t="40029" x="1843088" y="2870200"/>
          <p14:tracePt t="40041" x="1773238" y="2870200"/>
          <p14:tracePt t="40052" x="1719263" y="2870200"/>
          <p14:tracePt t="40066" x="1698625" y="2870200"/>
          <p14:tracePt t="40075" x="1692275" y="2870200"/>
          <p14:tracePt t="40109" x="1684338" y="2870200"/>
          <p14:tracePt t="40119" x="1636713" y="2870200"/>
          <p14:tracePt t="40131" x="1616075" y="2870200"/>
          <p14:tracePt t="40142" x="1554163" y="2870200"/>
          <p14:tracePt t="40154" x="1500188" y="2870200"/>
          <p14:tracePt t="40166" x="1465263" y="2870200"/>
          <p14:tracePt t="40176" x="1458913" y="2870200"/>
          <p14:tracePt t="40233" x="1438275" y="2870200"/>
          <p14:tracePt t="40244" x="1423988" y="2870200"/>
          <p14:tracePt t="40255" x="1403350" y="2870200"/>
          <p14:tracePt t="40266" x="1397000" y="2876550"/>
          <p14:tracePt t="40322" x="1390650" y="2876550"/>
          <p14:tracePt t="40333" x="1363663" y="2890838"/>
          <p14:tracePt t="40345" x="1328738" y="2890838"/>
          <p14:tracePt t="40356" x="1314450" y="2890838"/>
          <p14:tracePt t="40367" x="1266825" y="2890838"/>
          <p14:tracePt t="40379" x="1198563" y="2890838"/>
          <p14:tracePt t="40390" x="1130300" y="2890838"/>
          <p14:tracePt t="40401" x="1082675" y="2890838"/>
          <p14:tracePt t="40413" x="1068388" y="2890838"/>
          <p14:tracePt t="40457" x="1062038" y="2890838"/>
          <p14:tracePt t="40481" x="1054100" y="2890838"/>
          <p14:tracePt t="40491" x="1047750" y="2890838"/>
          <p14:tracePt t="40502" x="1014413" y="2890838"/>
          <p14:tracePt t="40513" x="979488" y="2903538"/>
          <p14:tracePt t="40524" x="944563" y="2911475"/>
          <p14:tracePt t="40536" x="938213" y="2930525"/>
          <p14:tracePt t="40549" x="931863" y="2944813"/>
          <p14:tracePt t="40558" x="931863" y="2951163"/>
          <p14:tracePt t="40569" x="931863" y="2971800"/>
          <p14:tracePt t="40582" x="938213" y="2986088"/>
          <p14:tracePt t="40604" x="944563" y="3006725"/>
          <p14:tracePt t="40616" x="944563" y="3033713"/>
          <p14:tracePt t="40626" x="944563" y="3060700"/>
          <p14:tracePt t="40637" x="944563" y="3081338"/>
          <p14:tracePt t="40650" x="944563" y="3095625"/>
          <p14:tracePt t="40659" x="944563" y="3101975"/>
          <p14:tracePt t="40728" x="944563" y="3109913"/>
          <p14:tracePt t="40772" x="944563" y="3116263"/>
          <p14:tracePt t="40783" x="952500" y="3116263"/>
          <p14:tracePt t="40795" x="958850" y="3116263"/>
          <p14:tracePt t="40805" x="965200" y="3122613"/>
          <p14:tracePt t="40817" x="979488" y="3122613"/>
          <p14:tracePt t="40839" x="985838" y="3122613"/>
          <p14:tracePt t="40850" x="1000125" y="3130550"/>
          <p14:tracePt t="40907" x="1006475" y="3130550"/>
          <p14:tracePt t="40985" x="1014413" y="3130550"/>
          <p14:tracePt t="40998" x="1020763" y="3130550"/>
          <p14:tracePt t="41009" x="1035050" y="3130550"/>
          <p14:tracePt t="41020" x="1047750" y="3130550"/>
          <p14:tracePt t="41031" x="1068388" y="3130550"/>
          <p14:tracePt t="41042" x="1082675" y="3130550"/>
          <p14:tracePt t="41054" x="1089025" y="3130550"/>
          <p14:tracePt t="41066" x="1109663" y="3130550"/>
          <p14:tracePt t="41076" x="1130300" y="3130550"/>
          <p14:tracePt t="41100" x="1204913" y="3130550"/>
          <p14:tracePt t="41109" x="1219200" y="3130550"/>
          <p14:tracePt t="41121" x="1239838" y="3130550"/>
          <p14:tracePt t="41132" x="1281113" y="3130550"/>
          <p14:tracePt t="41144" x="1349375" y="3130550"/>
          <p14:tracePt t="41154" x="1403350" y="3130550"/>
          <p14:tracePt t="41165" x="1423988" y="3130550"/>
          <p14:tracePt t="41177" x="1465263" y="3130550"/>
          <p14:tracePt t="41188" x="1527175" y="3130550"/>
          <p14:tracePt t="41199" x="1568450" y="3130550"/>
          <p14:tracePt t="41216" x="1595438" y="3136900"/>
          <p14:tracePt t="41222" x="1630363" y="3136900"/>
          <p14:tracePt t="41233" x="1651000" y="3136900"/>
          <p14:tracePt t="41245" x="1684338" y="3136900"/>
          <p14:tracePt t="41256" x="1725613" y="3136900"/>
          <p14:tracePt t="41267" x="1766888" y="3136900"/>
          <p14:tracePt t="41278" x="1787525" y="3136900"/>
          <p14:tracePt t="41289" x="1828800" y="3136900"/>
          <p14:tracePt t="41301" x="1870075" y="3136900"/>
          <p14:tracePt t="41312" x="1903413" y="3136900"/>
          <p14:tracePt t="41324" x="1931988" y="3136900"/>
          <p14:tracePt t="41335" x="1944688" y="3136900"/>
          <p14:tracePt t="41346" x="1958975" y="3136900"/>
          <p14:tracePt t="41357" x="1973263" y="3130550"/>
          <p14:tracePt t="41368" x="1985963" y="3130550"/>
          <p14:tracePt t="41380" x="2000250" y="3130550"/>
          <p14:tracePt t="41391" x="2006600" y="3130550"/>
          <p14:tracePt t="41402" x="2027238" y="3130550"/>
          <p14:tracePt t="41417" x="2033588" y="3130550"/>
          <p14:tracePt t="41424" x="2041525" y="3130550"/>
          <p14:tracePt t="41436" x="2054225" y="3130550"/>
          <p14:tracePt t="41469" x="2062163" y="3130550"/>
          <p14:tracePt t="41482" x="2068513" y="3130550"/>
          <p14:tracePt t="41615" x="2068513" y="3136900"/>
          <p14:tracePt t="41627" x="2054225" y="3151188"/>
          <p14:tracePt t="41639" x="2027238" y="3163888"/>
          <p14:tracePt t="41649" x="1965325" y="3184525"/>
          <p14:tracePt t="41661" x="1897063" y="3190875"/>
          <p14:tracePt t="41672" x="1801813" y="3190875"/>
          <p14:tracePt t="41683" x="1692275" y="3190875"/>
          <p14:tracePt t="41695" x="1595438" y="3190875"/>
          <p14:tracePt t="41706" x="1514475" y="3190875"/>
          <p14:tracePt t="41717" x="1458913" y="3190875"/>
          <p14:tracePt t="41729" x="1411288" y="3190875"/>
          <p14:tracePt t="41740" x="1397000" y="3190875"/>
          <p14:tracePt t="41763" x="1376363" y="3190875"/>
          <p14:tracePt t="41774" x="1343025" y="3190875"/>
          <p14:tracePt t="41784" x="1314450" y="3190875"/>
          <p14:tracePt t="41796" x="1274763" y="3190875"/>
          <p14:tracePt t="41807" x="1239838" y="3190875"/>
          <p14:tracePt t="41818" x="1219200" y="3190875"/>
          <p14:tracePt t="41830" x="1212850" y="3198813"/>
          <p14:tracePt t="42089" x="1204913" y="3198813"/>
          <p14:tracePt t="42100" x="1198563" y="3198813"/>
          <p14:tracePt t="42111" x="1171575" y="3198813"/>
          <p14:tracePt t="42122" x="1157288" y="3198813"/>
          <p14:tracePt t="42246" x="1163638" y="3198813"/>
          <p14:tracePt t="42258" x="1184275" y="3198813"/>
          <p14:tracePt t="42269" x="1219200" y="3198813"/>
          <p14:tracePt t="42280" x="1254125" y="3190875"/>
          <p14:tracePt t="42291" x="1293813" y="3190875"/>
          <p14:tracePt t="42302" x="1335088" y="3190875"/>
          <p14:tracePt t="42316" x="1431925" y="3190875"/>
          <p14:tracePt t="42324" x="1458913" y="3190875"/>
          <p14:tracePt t="42348" x="1541463" y="3190875"/>
          <p14:tracePt t="42359" x="1562100" y="3190875"/>
          <p14:tracePt t="42369" x="1603375" y="3190875"/>
          <p14:tracePt t="42382" x="1636713" y="3190875"/>
          <p14:tracePt t="42392" x="1657350" y="3190875"/>
          <p14:tracePt t="42403" x="1684338" y="3190875"/>
          <p14:tracePt t="42415" x="1712913" y="3190875"/>
          <p14:tracePt t="42426" x="1733550" y="3190875"/>
          <p14:tracePt t="42437" x="1754188" y="3190875"/>
          <p14:tracePt t="42449" x="1773238" y="3190875"/>
          <p14:tracePt t="42460" x="1787525" y="3190875"/>
          <p14:tracePt t="42471" x="1808163" y="3190875"/>
          <p14:tracePt t="42481" x="1814513" y="3190875"/>
          <p14:tracePt t="42494" x="1822450" y="3190875"/>
          <p14:tracePt t="42504" x="1835150" y="3190875"/>
          <p14:tracePt t="42515" x="1843088" y="3190875"/>
          <p14:tracePt t="42527" x="1849438" y="3190875"/>
          <p14:tracePt t="42538" x="1863725" y="3190875"/>
          <p14:tracePt t="42550" x="1890713" y="3190875"/>
          <p14:tracePt t="42561" x="1911350" y="3190875"/>
          <p14:tracePt t="42572" x="1938338" y="3190875"/>
          <p14:tracePt t="42584" x="1973263" y="3190875"/>
          <p14:tracePt t="42594" x="1979613" y="3190875"/>
          <p14:tracePt t="42617" x="1985963" y="3190875"/>
          <p14:tracePt t="42741" x="1993900" y="3190875"/>
          <p14:tracePt t="43326" x="2000250" y="3190875"/>
          <p14:tracePt t="43517" x="2006600" y="3190875"/>
          <p14:tracePt t="44192" x="2012950" y="3190875"/>
          <p14:tracePt t="44204" x="2027238" y="3190875"/>
          <p14:tracePt t="44226" x="2033588" y="3190875"/>
          <p14:tracePt t="44237" x="2054225" y="3184525"/>
          <p14:tracePt t="44248" x="2068513" y="3184525"/>
          <p14:tracePt t="44259" x="2074863" y="3178175"/>
          <p14:tracePt t="44271" x="2082800" y="3178175"/>
          <p14:tracePt t="44282" x="2089150" y="3178175"/>
          <p14:tracePt t="44293" x="2095500" y="3178175"/>
          <p14:tracePt t="44800" x="2089150" y="3178175"/>
          <p14:tracePt t="45002" x="2082800" y="3178175"/>
          <p14:tracePt t="45047" x="2082800" y="3170238"/>
          <p14:tracePt t="45059" x="2074863" y="3170238"/>
          <p14:tracePt t="45080" x="2068513" y="3170238"/>
          <p14:tracePt t="45092" x="2062163" y="3170238"/>
          <p14:tracePt t="45125" x="2054225" y="3163888"/>
          <p14:tracePt t="45137" x="2047875" y="3157538"/>
          <p14:tracePt t="45148" x="2027238" y="3143250"/>
          <p14:tracePt t="45159" x="2012950" y="3136900"/>
          <p14:tracePt t="45171" x="2006600" y="3136900"/>
          <p14:tracePt t="45204" x="2000250" y="3136900"/>
          <p14:tracePt t="45215" x="1993900" y="3136900"/>
          <p14:tracePt t="45228" x="1965325" y="3136900"/>
          <p14:tracePt t="45239" x="1917700" y="3136900"/>
          <p14:tracePt t="45249" x="1863725" y="3136900"/>
          <p14:tracePt t="45261" x="1801813" y="3136900"/>
          <p14:tracePt t="45272" x="1746250" y="3136900"/>
          <p14:tracePt t="45283" x="1677988" y="3136900"/>
          <p14:tracePt t="45295" x="1624013" y="3136900"/>
          <p14:tracePt t="45306" x="1609725" y="3136900"/>
          <p14:tracePt t="45317" x="1554163" y="3136900"/>
          <p14:tracePt t="45330" x="1527175" y="3143250"/>
          <p14:tracePt t="45339" x="1473200" y="3143250"/>
          <p14:tracePt t="45351" x="1384300" y="3151188"/>
          <p14:tracePt t="45364" x="1301750" y="3151188"/>
          <p14:tracePt t="45373" x="1219200" y="3151188"/>
          <p14:tracePt t="45384" x="1136650" y="3151188"/>
          <p14:tracePt t="45397" x="1082675" y="3163888"/>
          <p14:tracePt t="45407" x="1062038" y="3170238"/>
          <p14:tracePt t="45419" x="1047750" y="3178175"/>
          <p14:tracePt t="45430" x="1041400" y="3184525"/>
          <p14:tracePt t="45463" x="1041400" y="3190875"/>
          <p14:tracePt t="45508" x="1047750" y="3198813"/>
          <p14:tracePt t="45519" x="1054100" y="3198813"/>
          <p14:tracePt t="45530" x="1062038" y="3205163"/>
          <p14:tracePt t="45542" x="1068388" y="3211513"/>
          <p14:tracePt t="45553" x="1074738" y="3225800"/>
          <p14:tracePt t="45563" x="1082675" y="3252788"/>
          <p14:tracePt t="45576" x="1089025" y="3281363"/>
          <p14:tracePt t="45587" x="1095375" y="3294063"/>
          <p14:tracePt t="45599" x="1103313" y="3308350"/>
          <p14:tracePt t="45609" x="1116013" y="3314700"/>
          <p14:tracePt t="45621" x="1123950" y="3328988"/>
          <p14:tracePt t="45634" x="1130300" y="3335338"/>
          <p14:tracePt t="45654" x="1136650" y="3341688"/>
          <p14:tracePt t="45666" x="1144588" y="3341688"/>
          <p14:tracePt t="45677" x="1144588" y="3349625"/>
          <p14:tracePt t="45688" x="1144588" y="3362325"/>
          <p14:tracePt t="45699" x="1144588" y="3376613"/>
          <p14:tracePt t="45710" x="1144588" y="3390900"/>
          <p14:tracePt t="45721" x="1144588" y="3403600"/>
          <p14:tracePt t="45733" x="1144588" y="3417888"/>
          <p14:tracePt t="45756" x="1144588" y="3424238"/>
          <p14:tracePt t="45779" x="1136650" y="3430588"/>
          <p14:tracePt t="45813" x="1136650" y="3438525"/>
          <p14:tracePt t="45846" x="1130300" y="3438525"/>
          <p14:tracePt t="45857" x="1116013" y="3438525"/>
          <p14:tracePt t="45868" x="1095375" y="3444875"/>
          <p14:tracePt t="45880" x="1089025" y="3444875"/>
          <p14:tracePt t="45891" x="1082675" y="3444875"/>
          <p14:tracePt t="45992" x="1089025" y="3444875"/>
          <p14:tracePt t="46004" x="1095375" y="3444875"/>
          <p14:tracePt t="46027" x="1144588" y="3444875"/>
          <p14:tracePt t="46037" x="1177925" y="3444875"/>
          <p14:tracePt t="46048" x="1225550" y="3444875"/>
          <p14:tracePt t="46059" x="1293813" y="3444875"/>
          <p14:tracePt t="46071" x="1363663" y="3444875"/>
          <p14:tracePt t="46082" x="1411288" y="3444875"/>
          <p14:tracePt t="46094" x="1452563" y="3444875"/>
          <p14:tracePt t="46104" x="1479550" y="3444875"/>
          <p14:tracePt t="46115" x="1493838" y="3444875"/>
          <p14:tracePt t="46127" x="1514475" y="3444875"/>
          <p14:tracePt t="46138" x="1541463" y="3444875"/>
          <p14:tracePt t="46149" x="1562100" y="3444875"/>
          <p14:tracePt t="46162" x="1582738" y="3444875"/>
          <p14:tracePt t="46172" x="1589088" y="3444875"/>
          <p14:tracePt t="46183" x="1595438" y="3444875"/>
          <p14:tracePt t="46195" x="1603375" y="3444875"/>
          <p14:tracePt t="46206" x="1624013" y="3444875"/>
          <p14:tracePt t="46217" x="1630363" y="3444875"/>
          <p14:tracePt t="46230" x="1636713" y="3444875"/>
          <p14:tracePt t="46239" x="1657350" y="3444875"/>
          <p14:tracePt t="46251" x="1692275" y="3430588"/>
          <p14:tracePt t="46264" x="1719263" y="3424238"/>
          <p14:tracePt t="46273" x="1746250" y="3424238"/>
          <p14:tracePt t="46284" x="1773238" y="3424238"/>
          <p14:tracePt t="46297" x="1787525" y="3424238"/>
          <p14:tracePt t="46307" x="1801813" y="3424238"/>
          <p14:tracePt t="46331" x="1814513" y="3424238"/>
          <p14:tracePt t="46442" x="1822450" y="3424238"/>
          <p14:tracePt t="46453" x="1828800" y="3424238"/>
          <p14:tracePt t="46464" x="1835150" y="3424238"/>
          <p14:tracePt t="46476" x="1870075" y="3424238"/>
          <p14:tracePt t="46487" x="1903413" y="3438525"/>
          <p14:tracePt t="46498" x="1924050" y="3438525"/>
          <p14:tracePt t="46509" x="1938338" y="3438525"/>
          <p14:tracePt t="46521" x="1944688" y="3438525"/>
          <p14:tracePt t="46937" x="1952625" y="3438525"/>
          <p14:tracePt t="47162" x="1958975" y="3438525"/>
          <p14:tracePt t="47184" x="1973263" y="3451225"/>
          <p14:tracePt t="47195" x="1993900" y="3459163"/>
          <p14:tracePt t="47207" x="2020888" y="3465513"/>
          <p14:tracePt t="47219" x="2033588" y="3465513"/>
          <p14:tracePt t="47241" x="2074863" y="3465513"/>
          <p14:tracePt t="47244" x="2095500" y="3465513"/>
          <p14:tracePt t="47252" x="2103438" y="3465513"/>
          <p14:tracePt t="47274" x="2124075" y="3465513"/>
          <p14:tracePt t="47286" x="2130425" y="3465513"/>
          <p14:tracePt t="47297" x="2136775" y="3465513"/>
          <p14:tracePt t="47309" x="2143125" y="3465513"/>
          <p14:tracePt t="47319" x="2157413" y="3465513"/>
          <p14:tracePt t="47331" x="2184400" y="3465513"/>
          <p14:tracePt t="47343" x="2205038" y="3465513"/>
          <p14:tracePt t="47353" x="2219325" y="3465513"/>
          <p14:tracePt t="47364" x="2239963" y="3465513"/>
          <p14:tracePt t="47376" x="2246313" y="3465513"/>
          <p14:tracePt t="47387" x="2254250" y="3465513"/>
          <p14:tracePt t="47410" x="2281238" y="3465513"/>
          <p14:tracePt t="47421" x="2314575" y="3465513"/>
          <p14:tracePt t="47432" x="2335213" y="3459163"/>
          <p14:tracePt t="47444" x="2349500" y="3459163"/>
          <p14:tracePt t="47454" x="2355850" y="3459163"/>
          <p14:tracePt t="47679" x="2363788" y="3459163"/>
          <p14:tracePt t="47691" x="2382838" y="3459163"/>
          <p14:tracePt t="47702" x="2397125" y="3459163"/>
          <p14:tracePt t="47724" x="2403475" y="3459163"/>
          <p14:tracePt t="48287" x="2411413" y="3459163"/>
          <p14:tracePt t="48309" x="2417763" y="3459163"/>
          <p14:tracePt t="48321" x="2432050" y="3459163"/>
          <p14:tracePt t="48332" x="2438400" y="3459163"/>
          <p14:tracePt t="48344" x="2459038" y="3459163"/>
          <p14:tracePt t="48354" x="2479675" y="3459163"/>
          <p14:tracePt t="48366" x="2493963" y="3459163"/>
          <p14:tracePt t="48377" x="2506663" y="3459163"/>
          <p14:tracePt t="48412" x="2513013" y="3459163"/>
          <p14:tracePt t="48422" x="2520950" y="3459163"/>
          <p14:tracePt t="48433" x="2527300" y="3459163"/>
          <p14:tracePt t="48446" x="2541588" y="3459163"/>
          <p14:tracePt t="48456" x="2562225" y="3459163"/>
          <p14:tracePt t="48467" x="2568575" y="3459163"/>
          <p14:tracePt t="48481" x="2582863" y="3459163"/>
          <p14:tracePt t="48489" x="2595563" y="3459163"/>
          <p14:tracePt t="48569" x="2603500" y="3459163"/>
          <p14:tracePt t="48591" x="2609850" y="3459163"/>
          <p14:tracePt t="48602" x="2609850" y="3451225"/>
          <p14:tracePt t="48647" x="2616200" y="3451225"/>
          <p14:tracePt t="48669" x="2622550" y="3451225"/>
          <p14:tracePt t="48681" x="2636838" y="3451225"/>
          <p14:tracePt t="48692" x="2651125" y="3451225"/>
          <p14:tracePt t="48704" x="2663825" y="3451225"/>
          <p14:tracePt t="48714" x="2684463" y="3459163"/>
          <p14:tracePt t="48726" x="2684463" y="3465513"/>
          <p14:tracePt t="48737" x="2692400" y="3465513"/>
          <p14:tracePt t="49277" x="2671763" y="3465513"/>
          <p14:tracePt t="49289" x="2651125" y="3465513"/>
          <p14:tracePt t="49299" x="2616200" y="3465513"/>
          <p14:tracePt t="49312" x="2603500" y="3465513"/>
          <p14:tracePt t="49322" x="2582863" y="3465513"/>
          <p14:tracePt t="49333" x="2574925" y="3465513"/>
          <p14:tracePt t="49390" x="2568575" y="3465513"/>
          <p14:tracePt t="49457" x="2554288" y="3465513"/>
          <p14:tracePt t="49469" x="2520950" y="3465513"/>
          <p14:tracePt t="49490" x="2513013" y="3465513"/>
          <p14:tracePt t="49626" x="2520950" y="3459163"/>
          <p14:tracePt t="49648" x="2527300" y="3451225"/>
          <p14:tracePt t="49761" x="2533650" y="3451225"/>
          <p14:tracePt t="49828" x="2541588" y="3451225"/>
          <p14:tracePt t="49862" x="2547938" y="3451225"/>
          <p14:tracePt t="49907" x="2554288" y="3451225"/>
          <p14:tracePt t="49952" x="2562225" y="3444875"/>
          <p14:tracePt t="50211" x="2562225" y="3438525"/>
          <p14:tracePt t="50256" x="2554288" y="3438525"/>
          <p14:tracePt t="50268" x="2547938" y="3438525"/>
          <p14:tracePt t="50278" x="2533650" y="3438525"/>
          <p14:tracePt t="50289" x="2527300" y="3438525"/>
          <p14:tracePt t="50300" x="2520950" y="3438525"/>
          <p14:tracePt t="50313" x="2506663" y="3438525"/>
          <p14:tracePt t="50324" x="2493963" y="3438525"/>
          <p14:tracePt t="50334" x="2465388" y="3451225"/>
          <p14:tracePt t="50346" x="2438400" y="3459163"/>
          <p14:tracePt t="50357" x="2376488" y="3479800"/>
          <p14:tracePt t="50369" x="2355850" y="3479800"/>
          <p14:tracePt t="50393" x="2124075" y="3527425"/>
          <p14:tracePt t="50402" x="2082800" y="3527425"/>
          <p14:tracePt t="50412" x="2033588" y="3533775"/>
          <p14:tracePt t="50424" x="1965325" y="3533775"/>
          <p14:tracePt t="50436" x="1924050" y="3533775"/>
          <p14:tracePt t="50448" x="1890713" y="3533775"/>
          <p14:tracePt t="50459" x="1855788" y="3554413"/>
          <p14:tracePt t="50469" x="1828800" y="3560763"/>
          <p14:tracePt t="50481" x="1814513" y="3568700"/>
          <p14:tracePt t="50492" x="1773238" y="3575050"/>
          <p14:tracePt t="50503" x="1684338" y="3589338"/>
          <p14:tracePt t="50514" x="1603375" y="3609975"/>
          <p14:tracePt t="50526" x="1533525" y="3616325"/>
          <p14:tracePt t="50537" x="1473200" y="3622675"/>
          <p14:tracePt t="50548" x="1417638" y="3643313"/>
          <p14:tracePt t="50559" x="1384300" y="3663950"/>
          <p14:tracePt t="50571" x="1355725" y="3670300"/>
          <p14:tracePt t="50582" x="1343025" y="3678238"/>
          <p14:tracePt t="50595" x="1335088" y="3678238"/>
          <p14:tracePt t="50604" x="1328738" y="3684588"/>
          <p14:tracePt t="50616" x="1314450" y="3684588"/>
          <p14:tracePt t="50629" x="1287463" y="3690938"/>
          <p14:tracePt t="50639" x="1266825" y="3690938"/>
          <p14:tracePt t="50649" x="1254125" y="3698875"/>
          <p14:tracePt t="50662" x="1233488" y="3698875"/>
          <p14:tracePt t="50672" x="1225550" y="3698875"/>
          <p14:tracePt t="50683" x="1212850" y="3698875"/>
          <p14:tracePt t="50695" x="1204913" y="3698875"/>
          <p14:tracePt t="50717" x="1198563" y="3698875"/>
          <p14:tracePt t="50730" x="1192213" y="3705225"/>
          <p14:tracePt t="50739" x="1184275" y="3705225"/>
          <p14:tracePt t="50819" x="1177925" y="3711575"/>
          <p14:tracePt t="50829" x="1171575" y="3711575"/>
          <p14:tracePt t="50852" x="1163638" y="3711575"/>
          <p14:tracePt t="50863" x="1157288" y="3711575"/>
          <p14:tracePt t="50874" x="1157288" y="3719513"/>
          <p14:tracePt t="51201" x="1163638" y="3719513"/>
          <p14:tracePt t="51211" x="1171575" y="3719513"/>
          <p14:tracePt t="51225" x="1177925" y="3719513"/>
          <p14:tracePt t="51234" x="1192213" y="3719513"/>
          <p14:tracePt t="51246" x="1219200" y="3719513"/>
          <p14:tracePt t="51258" x="1274763" y="3719513"/>
          <p14:tracePt t="51269" x="1328738" y="3719513"/>
          <p14:tracePt t="51278" x="1370013" y="3725863"/>
          <p14:tracePt t="51290" x="1417638" y="3732213"/>
          <p14:tracePt t="51302" x="1458913" y="3732213"/>
          <p14:tracePt t="51313" x="1473200" y="3732213"/>
          <p14:tracePt t="51325" x="1493838" y="3732213"/>
          <p14:tracePt t="51335" x="1514475" y="3732213"/>
          <p14:tracePt t="51347" x="1541463" y="3732213"/>
          <p14:tracePt t="51359" x="1554163" y="3732213"/>
          <p14:tracePt t="51369" x="1562100" y="3732213"/>
          <p14:tracePt t="51392" x="1574800" y="3732213"/>
          <p14:tracePt t="51403" x="1582738" y="3732213"/>
          <p14:tracePt t="51752" x="1589088" y="3732213"/>
          <p14:tracePt t="51943" x="1595438" y="3732213"/>
          <p14:tracePt t="52089" x="1595438" y="3725863"/>
          <p14:tracePt t="52101" x="1603375" y="3725863"/>
          <p14:tracePt t="52169" x="1609725" y="3725863"/>
          <p14:tracePt t="52179" x="1616075" y="3725863"/>
          <p14:tracePt t="52506" x="1630363" y="3725863"/>
          <p14:tracePt t="52517" x="1651000" y="3725863"/>
          <p14:tracePt t="52528" x="1657350" y="3725863"/>
          <p14:tracePt t="52539" x="1663700" y="3725863"/>
          <p14:tracePt t="52551" x="1671638" y="3725863"/>
          <p14:tracePt t="52933" x="1677988" y="3725863"/>
          <p14:tracePt t="52955" x="1684338" y="3725863"/>
          <p14:tracePt t="53001" x="1692275" y="3725863"/>
          <p14:tracePt t="53012" x="1704975" y="3725863"/>
          <p14:tracePt t="53024" x="1725613" y="3725863"/>
          <p14:tracePt t="53034" x="1754188" y="3725863"/>
          <p14:tracePt t="53192" x="1760538" y="3725863"/>
          <p14:tracePt t="53226" x="1766888" y="3725863"/>
          <p14:tracePt t="53249" x="1773238" y="3725863"/>
          <p14:tracePt t="53260" x="1787525" y="3725863"/>
          <p14:tracePt t="53271" x="1801813" y="3725863"/>
          <p14:tracePt t="53283" x="1814513" y="3725863"/>
          <p14:tracePt t="53304" x="1822450" y="3725863"/>
          <p14:tracePt t="53316" x="1835150" y="3725863"/>
          <p14:tracePt t="53327" x="1849438" y="3725863"/>
          <p14:tracePt t="53339" x="1855788" y="3725863"/>
          <p14:tracePt t="53349" x="1870075" y="3725863"/>
          <p14:tracePt t="53360" x="1884363" y="3725863"/>
          <p14:tracePt t="53372" x="1897063" y="3725863"/>
          <p14:tracePt t="53383" x="1924050" y="3725863"/>
          <p14:tracePt t="53394" x="1938338" y="3725863"/>
          <p14:tracePt t="53406" x="1979613" y="3725863"/>
          <p14:tracePt t="53417" x="2012950" y="3732213"/>
          <p14:tracePt t="53428" x="2041525" y="3732213"/>
          <p14:tracePt t="53439" x="2054225" y="3732213"/>
          <p14:tracePt t="53451" x="2068513" y="3732213"/>
          <p14:tracePt t="53462" x="2082800" y="3732213"/>
          <p14:tracePt t="53474" x="2095500" y="3732213"/>
          <p14:tracePt t="53484" x="2109788" y="3732213"/>
          <p14:tracePt t="53495" x="2124075" y="3732213"/>
          <p14:tracePt t="53507" x="2130425" y="3732213"/>
          <p14:tracePt t="53518" x="2136775" y="3732213"/>
          <p14:tracePt t="53529" x="2143125" y="3732213"/>
          <p14:tracePt t="53586" x="2151063" y="3732213"/>
          <p14:tracePt t="53597" x="2163763" y="3732213"/>
          <p14:tracePt t="53609" x="2171700" y="3732213"/>
          <p14:tracePt t="53619" x="2178050" y="3732213"/>
          <p14:tracePt t="53643" x="2184400" y="3732213"/>
          <p14:tracePt t="53676" x="2192338" y="3732213"/>
          <p14:tracePt t="53710" x="2198688" y="3732213"/>
          <p14:tracePt t="53721" x="2212975" y="3732213"/>
          <p14:tracePt t="54294" x="2219325" y="3725863"/>
          <p14:tracePt t="54318" x="2219325" y="3719513"/>
          <p14:tracePt t="54328" x="2225675" y="3719513"/>
          <p14:tracePt t="54486" x="2225675" y="3711575"/>
          <p14:tracePt t="54632" x="2212975" y="3711575"/>
          <p14:tracePt t="54643" x="2192338" y="3711575"/>
          <p14:tracePt t="54654" x="2157413" y="3711575"/>
          <p14:tracePt t="54666" x="2109788" y="3711575"/>
          <p14:tracePt t="54676" x="2033588" y="3670300"/>
          <p14:tracePt t="54689" x="2000250" y="3663950"/>
          <p14:tracePt t="54699" x="1958975" y="3575050"/>
          <p14:tracePt t="54710" x="1958975" y="3479800"/>
          <p14:tracePt t="54722" x="1944688" y="3370263"/>
          <p14:tracePt t="54733" x="1944688" y="3300413"/>
          <p14:tracePt t="54743" x="2000250" y="3184525"/>
          <p14:tracePt t="55194" x="2000250" y="3170238"/>
          <p14:tracePt t="55218" x="2000250" y="3184525"/>
          <p14:tracePt t="55228" x="2033588" y="3198813"/>
          <p14:tracePt t="55240" x="2103438" y="3232150"/>
          <p14:tracePt t="55250" x="2136775" y="3240088"/>
          <p14:tracePt t="55262" x="2219325" y="3260725"/>
          <p14:tracePt t="55274" x="2281238" y="3273425"/>
          <p14:tracePt t="55284" x="2314575" y="3287713"/>
          <p14:tracePt t="55295" x="2335213" y="3294063"/>
          <p14:tracePt t="55307" x="2343150" y="3294063"/>
          <p14:tracePt t="55319" x="2349500" y="3294063"/>
          <p14:tracePt t="55329" x="2355850" y="3294063"/>
          <p14:tracePt t="55341" x="2376488" y="3300413"/>
          <p14:tracePt t="55352" x="2397125" y="3308350"/>
          <p14:tracePt t="55363" x="2417763" y="3308350"/>
          <p14:tracePt t="55374" x="2438400" y="3314700"/>
          <p14:tracePt t="55386" x="2465388" y="3328988"/>
          <p14:tracePt t="55397" x="2479675" y="3341688"/>
          <p14:tracePt t="55411" x="2486025" y="3349625"/>
          <p14:tracePt t="55430" x="2486025" y="3355975"/>
          <p14:tracePt t="55453" x="2486025" y="3362325"/>
          <p14:tracePt t="55464" x="2486025" y="3370263"/>
          <p14:tracePt t="55477" x="2486025" y="3376613"/>
          <p14:tracePt t="55487" x="2486025" y="3390900"/>
          <p14:tracePt t="55498" x="2486025" y="3403600"/>
          <p14:tracePt t="55510" x="2486025" y="3424238"/>
          <p14:tracePt t="55521" x="2486025" y="3438525"/>
          <p14:tracePt t="55544" x="2486025" y="3451225"/>
          <p14:tracePt t="55546" x="2473325" y="3471863"/>
          <p14:tracePt t="55577" x="2432050" y="3506788"/>
          <p14:tracePt t="55589" x="2417763" y="3521075"/>
          <p14:tracePt t="55600" x="2390775" y="3533775"/>
          <p14:tracePt t="55611" x="2376488" y="3554413"/>
          <p14:tracePt t="55622" x="2363788" y="3568700"/>
          <p14:tracePt t="55634" x="2349500" y="3575050"/>
          <p14:tracePt t="55645" x="2335213" y="3581400"/>
          <p14:tracePt t="55656" x="2314575" y="3581400"/>
          <p14:tracePt t="55667" x="2287588" y="3589338"/>
          <p14:tracePt t="55680" x="2266950" y="3595688"/>
          <p14:tracePt t="55689" x="2260600" y="3602038"/>
          <p14:tracePt t="55915" x="2260600" y="3609975"/>
          <p14:tracePt t="55926" x="2273300" y="3609975"/>
          <p14:tracePt t="55938" x="2281238" y="3609975"/>
          <p14:tracePt t="55949" x="2293938" y="3609975"/>
          <p14:tracePt t="55971" x="2293938" y="3616325"/>
          <p14:tracePt t="55993" x="2301875" y="3616325"/>
          <p14:tracePt t="56004" x="2314575" y="3622675"/>
          <p14:tracePt t="56016" x="2335213" y="3630613"/>
          <p14:tracePt t="56027" x="2349500" y="3630613"/>
          <p14:tracePt t="56061" x="2349500" y="3636963"/>
          <p14:tracePt t="56072" x="2355850" y="3643313"/>
          <p14:tracePt t="56083" x="2355850" y="3649663"/>
          <p14:tracePt t="56094" x="2355850" y="3657600"/>
          <p14:tracePt t="56105" x="2363788" y="3663950"/>
          <p14:tracePt t="56162" x="2343150" y="3678238"/>
          <p14:tracePt t="56173" x="2314575" y="3698875"/>
          <p14:tracePt t="56184" x="2281238" y="3705225"/>
          <p14:tracePt t="56195" x="2219325" y="3732213"/>
          <p14:tracePt t="56208" x="2178050" y="3746500"/>
          <p14:tracePt t="56218" x="2151063" y="3752850"/>
          <p14:tracePt t="56229" x="2130425" y="3760788"/>
          <p14:tracePt t="56241" x="2116138" y="3760788"/>
          <p14:tracePt t="56252" x="2103438" y="3760788"/>
          <p14:tracePt t="56263" x="2089150" y="3760788"/>
          <p14:tracePt t="56275" x="2082800" y="3760788"/>
          <p14:tracePt t="56286" x="2074863" y="3760788"/>
          <p14:tracePt t="56454" x="2082800" y="3760788"/>
          <p14:tracePt t="56500" x="2095500" y="3760788"/>
          <p14:tracePt t="56510" x="2151063" y="3760788"/>
          <p14:tracePt t="56522" x="2178050" y="3760788"/>
          <p14:tracePt t="56534" x="2192338" y="3760788"/>
          <p14:tracePt t="56545" x="2205038" y="3760788"/>
          <p14:tracePt t="56556" x="2212975" y="3760788"/>
          <p14:tracePt t="56567" x="2219325" y="3760788"/>
          <p14:tracePt t="56634" x="2225675" y="3767138"/>
          <p14:tracePt t="56645" x="2233613" y="3767138"/>
          <p14:tracePt t="56680" x="2239963" y="3767138"/>
          <p14:tracePt t="56714" x="2246313" y="3767138"/>
          <p14:tracePt t="56725" x="2254250" y="3767138"/>
          <p14:tracePt t="56747" x="2260600" y="3767138"/>
          <p14:tracePt t="57569" x="2254250" y="3767138"/>
          <p14:tracePt t="57579" x="2246313" y="3767138"/>
          <p14:tracePt t="57592" x="2239963" y="3767138"/>
          <p14:tracePt t="57828" x="2239963" y="3760788"/>
          <p14:tracePt t="57839" x="2254250" y="3752850"/>
          <p14:tracePt t="57849" x="2260600" y="3752850"/>
          <p14:tracePt t="57861" x="2266950" y="3752850"/>
          <p14:tracePt t="57954" x="2266950" y="3760788"/>
          <p14:tracePt t="58120" x="2273300" y="3760788"/>
          <p14:tracePt t="58131" x="2273300" y="3732213"/>
          <p14:tracePt t="58142" x="2273300" y="3657600"/>
          <p14:tracePt t="58153" x="2233613" y="3479800"/>
          <p14:tracePt t="58164" x="2198688" y="3081338"/>
          <p14:tracePt t="58524" x="2225675" y="3081338"/>
          <p14:tracePt t="58536" x="2287588" y="3157538"/>
          <p14:tracePt t="58547" x="2343150" y="3246438"/>
          <p14:tracePt t="58559" x="2411413" y="3335338"/>
          <p14:tracePt t="58569" x="2452688" y="3424238"/>
          <p14:tracePt t="58581" x="2479675" y="3506788"/>
          <p14:tracePt t="58593" x="2493963" y="3540125"/>
          <p14:tracePt t="58604" x="2500313" y="3540125"/>
          <p14:tracePt t="58614" x="2513013" y="3540125"/>
          <p14:tracePt t="58626" x="2527300" y="3540125"/>
          <p14:tracePt t="58637" x="2541588" y="3540125"/>
          <p14:tracePt t="58649" x="2582863" y="3540125"/>
          <p14:tracePt t="58660" x="2636838" y="3540125"/>
          <p14:tracePt t="58671" x="2678113" y="3540125"/>
          <p14:tracePt t="58682" x="2705100" y="3540125"/>
          <p14:tracePt t="58694" x="2733675" y="3540125"/>
          <p14:tracePt t="58704" x="2752725" y="3540125"/>
          <p14:tracePt t="58716" x="2781300" y="3540125"/>
          <p14:tracePt t="58727" x="2814638" y="3540125"/>
          <p14:tracePt t="58739" x="2855913" y="3540125"/>
          <p14:tracePt t="58749" x="2870200" y="3540125"/>
          <p14:tracePt t="58760" x="2924175" y="3533775"/>
          <p14:tracePt t="58773" x="2979738" y="3533775"/>
          <p14:tracePt t="58783" x="3021013" y="3533775"/>
          <p14:tracePt t="58794" x="3054350" y="3527425"/>
          <p14:tracePt t="58806" x="3074988" y="3513138"/>
          <p14:tracePt t="58817" x="3095625" y="3513138"/>
          <p14:tracePt t="58828" x="3109913" y="3506788"/>
          <p14:tracePt t="58839" x="3122613" y="3492500"/>
          <p14:tracePt t="58851" x="3136900" y="3479800"/>
          <p14:tracePt t="58862" x="3157538" y="3471863"/>
          <p14:tracePt t="58875" x="3171825" y="3451225"/>
          <p14:tracePt t="58892" x="3178175" y="3451225"/>
          <p14:tracePt t="58896" x="3178175" y="3444875"/>
          <p14:tracePt t="58942" x="3178175" y="3438525"/>
          <p14:tracePt t="58952" x="3178175" y="3430588"/>
          <p14:tracePt t="58963" x="3178175" y="3409950"/>
          <p14:tracePt t="58975" x="3192463" y="3382963"/>
          <p14:tracePt t="58986" x="3192463" y="3355975"/>
          <p14:tracePt t="58997" x="3192463" y="3308350"/>
          <p14:tracePt t="59009" x="3184525" y="3225800"/>
          <p14:tracePt t="59019" x="3171825" y="3116263"/>
          <p14:tracePt t="59031" x="3103563" y="2965450"/>
          <p14:tracePt t="59043" x="3033713" y="2787650"/>
          <p14:tracePt t="59053" x="2973388" y="2657475"/>
          <p14:tracePt t="59064" x="2917825" y="2547938"/>
          <p14:tracePt t="59076" x="2863850" y="2432050"/>
          <p14:tracePt t="59088" x="2801938" y="2314575"/>
          <p14:tracePt t="59099" x="2760663" y="2219325"/>
          <p14:tracePt t="59109" x="2705100" y="2116138"/>
          <p14:tracePt t="59121" x="2643188" y="2012950"/>
          <p14:tracePt t="59133" x="2589213" y="1924050"/>
          <p14:tracePt t="59144" x="2527300" y="1876425"/>
          <p14:tracePt t="59154" x="2513013" y="1862138"/>
          <p14:tracePt t="59166" x="2465388" y="1822450"/>
          <p14:tracePt t="59177" x="2432050" y="1808163"/>
          <p14:tracePt t="59189" x="2417763" y="1801813"/>
          <p14:tracePt t="59199" x="2376488" y="1773238"/>
          <p14:tracePt t="59212" x="2287588" y="1739900"/>
          <p14:tracePt t="59223" x="2192338" y="1698625"/>
          <p14:tracePt t="59234" x="2062163" y="1663700"/>
          <p14:tracePt t="59246" x="1952625" y="1636713"/>
          <p14:tracePt t="59256" x="1855788" y="1630363"/>
          <p14:tracePt t="59267" x="1787525" y="1630363"/>
          <p14:tracePt t="59278" x="1719263" y="1616075"/>
          <p14:tracePt t="59289" x="1644650" y="1616075"/>
          <p14:tracePt t="59301" x="1616075" y="1616075"/>
          <p14:tracePt t="59312" x="1527175" y="1609725"/>
          <p14:tracePt t="59326" x="1417638" y="1609725"/>
          <p14:tracePt t="59334" x="1301750" y="1609725"/>
          <p14:tracePt t="59345" x="1163638" y="1616075"/>
          <p14:tracePt t="59360" x="1035050" y="1651000"/>
          <p14:tracePt t="59369" x="938213" y="1704975"/>
          <p14:tracePt t="59379" x="835025" y="1787525"/>
          <p14:tracePt t="59392" x="754063" y="1890713"/>
          <p14:tracePt t="59402" x="684213" y="2000250"/>
          <p14:tracePt t="59413" x="650875" y="2074863"/>
          <p14:tracePt t="59426" x="630238" y="2212975"/>
          <p14:tracePt t="59436" x="630238" y="2362200"/>
          <p14:tracePt t="59447" x="650875" y="2533650"/>
          <p14:tracePt t="59460" x="739775" y="2767013"/>
          <p14:tracePt t="59469" x="828675" y="2979738"/>
          <p14:tracePt t="59481" x="896938" y="3157538"/>
          <p14:tracePt t="59492" x="965200" y="3328988"/>
          <p14:tracePt t="59503" x="1047750" y="3486150"/>
          <p14:tracePt t="59514" x="1103313" y="3602038"/>
          <p14:tracePt t="59525" x="1116013" y="3636963"/>
          <p14:tracePt t="59537" x="1184275" y="3725863"/>
          <p14:tracePt t="59548" x="1260475" y="3800475"/>
          <p14:tracePt t="59558" x="1335088" y="3856038"/>
          <p14:tracePt t="59570" x="1423988" y="3910013"/>
          <p14:tracePt t="59582" x="1514475" y="3930650"/>
          <p14:tracePt t="59594" x="1624013" y="3959225"/>
          <p14:tracePt t="59604" x="1760538" y="3959225"/>
          <p14:tracePt t="59616" x="1931988" y="3965575"/>
          <p14:tracePt t="59627" x="2074863" y="3965575"/>
          <p14:tracePt t="59639" x="2225675" y="3965575"/>
          <p14:tracePt t="59649" x="2273300" y="3965575"/>
          <p14:tracePt t="59661" x="2382838" y="3944938"/>
          <p14:tracePt t="59672" x="2486025" y="3876675"/>
          <p14:tracePt t="59684" x="2574925" y="3773488"/>
          <p14:tracePt t="59694" x="2651125" y="3643313"/>
          <p14:tracePt t="59706" x="2725738" y="3409950"/>
          <p14:tracePt t="59717" x="2781300" y="3190875"/>
          <p14:tracePt t="59728" x="2849563" y="2890838"/>
          <p14:tracePt t="59740" x="2917825" y="2616200"/>
          <p14:tracePt t="59751" x="2959100" y="2397125"/>
          <p14:tracePt t="59762" x="2979738" y="2260600"/>
          <p14:tracePt t="59775" x="3006725" y="2136775"/>
          <p14:tracePt t="59784" x="3013075" y="2027238"/>
          <p14:tracePt t="59796" x="3027363" y="1917700"/>
          <p14:tracePt t="59809" x="3027363" y="1808163"/>
          <p14:tracePt t="59819" x="3027363" y="1760538"/>
          <p14:tracePt t="59829" x="3027363" y="1643063"/>
          <p14:tracePt t="59843" x="3021013" y="1527175"/>
          <p14:tracePt t="59852" x="3013075" y="1431925"/>
          <p14:tracePt t="59863" x="2965450" y="1322388"/>
          <p14:tracePt t="59876" x="2944813" y="1260475"/>
          <p14:tracePt t="59886" x="2924175" y="1239838"/>
          <p14:tracePt t="59897" x="2863850" y="1204913"/>
          <p14:tracePt t="59909" x="2787650" y="1184275"/>
          <p14:tracePt t="59919" x="2692400" y="1163638"/>
          <p14:tracePt t="59930" x="2533650" y="1143000"/>
          <p14:tracePt t="59942" x="2363788" y="1130300"/>
          <p14:tracePt t="59954" x="2103438" y="1109663"/>
          <p14:tracePt t="59964" x="1876425" y="1109663"/>
          <p14:tracePt t="59975" x="1808163" y="1109663"/>
          <p14:tracePt t="59988" x="1671638" y="1116013"/>
          <p14:tracePt t="59999" x="1562100" y="1130300"/>
          <p14:tracePt t="60009" x="1485900" y="1171575"/>
          <p14:tracePt t="60021" x="1411288" y="1212850"/>
          <p14:tracePt t="60032" x="1335088" y="1281113"/>
          <p14:tracePt t="60044" x="1266825" y="1382713"/>
          <p14:tracePt t="60054" x="1184275" y="1512888"/>
          <p14:tracePt t="60066" x="1136650" y="1643063"/>
          <p14:tracePt t="60078" x="1109663" y="1793875"/>
          <p14:tracePt t="60090" x="1103313" y="1862138"/>
          <p14:tracePt t="60099" x="1103313" y="2012950"/>
          <p14:tracePt t="60111" x="1103313" y="2301875"/>
          <p14:tracePt t="60122" x="1103313" y="2500313"/>
          <p14:tracePt t="60133" x="1103313" y="2698750"/>
          <p14:tracePt t="60144" x="1103313" y="2781300"/>
          <p14:tracePt t="60157" x="1109663" y="2971800"/>
          <p14:tracePt t="60168" x="1136650" y="3184525"/>
          <p14:tracePt t="60178" x="1177925" y="3349625"/>
          <p14:tracePt t="60190" x="1225550" y="3492500"/>
          <p14:tracePt t="60201" x="1266825" y="3616325"/>
          <p14:tracePt t="60212" x="1314450" y="3719513"/>
          <p14:tracePt t="60225" x="1370013" y="3821113"/>
          <p14:tracePt t="60234" x="1397000" y="3870325"/>
          <p14:tracePt t="60245" x="1444625" y="3897313"/>
          <p14:tracePt t="60259" x="1493838" y="3903663"/>
          <p14:tracePt t="60268" x="1533525" y="3903663"/>
          <p14:tracePt t="60279" x="1616075" y="3903663"/>
          <p14:tracePt t="60292" x="1657350" y="3903663"/>
          <p14:tracePt t="60302" x="1781175" y="3903663"/>
          <p14:tracePt t="60313" x="1938338" y="3889375"/>
          <p14:tracePt t="60326" x="2074863" y="3862388"/>
          <p14:tracePt t="60336" x="2198688" y="3821113"/>
          <p14:tracePt t="60347" x="2301875" y="3752850"/>
          <p14:tracePt t="60359" x="2390775" y="3698875"/>
          <p14:tracePt t="60369" x="2493963" y="3616325"/>
          <p14:tracePt t="60381" x="2562225" y="3527425"/>
          <p14:tracePt t="60406" x="2684463" y="3184525"/>
          <p14:tracePt t="60414" x="2692400" y="3109913"/>
          <p14:tracePt t="60425" x="2705100" y="3054350"/>
          <p14:tracePt t="60438" x="2719388" y="2917825"/>
          <p14:tracePt t="60460" x="2719388" y="2794000"/>
          <p14:tracePt t="60473" x="2719388" y="2362200"/>
          <p14:tracePt t="60482" x="2713038" y="2301875"/>
          <p14:tracePt t="60505" x="2671763" y="2082800"/>
          <p14:tracePt t="60516" x="2643188" y="2033588"/>
          <p14:tracePt t="60527" x="2622550" y="1924050"/>
          <p14:tracePt t="60539" x="2603500" y="1855788"/>
          <p14:tracePt t="60549" x="2568575" y="1752600"/>
          <p14:tracePt t="60562" x="2513013" y="1651000"/>
          <p14:tracePt t="60573" x="2432050" y="1541463"/>
          <p14:tracePt t="60584" x="2343150" y="1444625"/>
          <p14:tracePt t="60594" x="2239963" y="1390650"/>
          <p14:tracePt t="60607" x="2116138" y="1355725"/>
          <p14:tracePt t="60617" x="1958975" y="1335088"/>
          <p14:tracePt t="60628" x="1787525" y="1335088"/>
          <p14:tracePt t="60640" x="1704975" y="1335088"/>
          <p14:tracePt t="60651" x="1554163" y="1335088"/>
          <p14:tracePt t="60662" x="1458913" y="1335088"/>
          <p14:tracePt t="60675" x="1376363" y="1355725"/>
          <p14:tracePt t="60684" x="1314450" y="1390650"/>
          <p14:tracePt t="60695" x="1225550" y="1417638"/>
          <p14:tracePt t="60709" x="1130300" y="1485900"/>
          <p14:tracePt t="60719" x="1027113" y="1568450"/>
          <p14:tracePt t="60729" x="944563" y="1657350"/>
          <p14:tracePt t="60741" x="849313" y="1793875"/>
          <p14:tracePt t="60752" x="760413" y="1931988"/>
          <p14:tracePt t="60764" x="671513" y="2116138"/>
          <p14:tracePt t="60775" x="623888" y="2260600"/>
          <p14:tracePt t="60786" x="615950" y="2411413"/>
          <p14:tracePt t="60797" x="615950" y="2574925"/>
          <p14:tracePt t="60808" x="615950" y="2636838"/>
          <p14:tracePt t="60819" x="615950" y="2801938"/>
          <p14:tracePt t="60830" x="657225" y="2965450"/>
          <p14:tracePt t="60841" x="692150" y="3095625"/>
          <p14:tracePt t="60854" x="725488" y="3205163"/>
          <p14:tracePt t="60864" x="746125" y="3294063"/>
          <p14:tracePt t="60874" x="754063" y="3321050"/>
          <p14:tracePt t="60888" x="787400" y="3349625"/>
          <p14:tracePt t="60898" x="822325" y="3376613"/>
          <p14:tracePt t="60908" x="855663" y="3397250"/>
          <p14:tracePt t="60921" x="917575" y="3403600"/>
          <p14:tracePt t="60932" x="1014413" y="3403600"/>
          <p14:tracePt t="60942" x="1109663" y="3424238"/>
          <p14:tracePt t="60954" x="1233488" y="3444875"/>
          <p14:tracePt t="60966" x="1287463" y="3444875"/>
          <p14:tracePt t="60977" x="1423988" y="3444875"/>
          <p14:tracePt t="60989" x="1547813" y="3444875"/>
          <p14:tracePt t="60999" x="1644650" y="3444875"/>
          <p14:tracePt t="61011" x="1719263" y="3430588"/>
          <p14:tracePt t="61023" x="1787525" y="3409950"/>
          <p14:tracePt t="61034" x="1849438" y="3397250"/>
          <p14:tracePt t="61045" x="1911350" y="3376613"/>
          <p14:tracePt t="61058" x="1965325" y="3362325"/>
          <p14:tracePt t="61067" x="2033588" y="3341688"/>
          <p14:tracePt t="61078" x="2062163" y="3335338"/>
          <p14:tracePt t="61090" x="2124075" y="3314700"/>
          <p14:tracePt t="61101" x="2198688" y="3294063"/>
          <p14:tracePt t="61112" x="2260600" y="3267075"/>
          <p14:tracePt t="61125" x="2328863" y="3225800"/>
          <p14:tracePt t="61134" x="2397125" y="3170238"/>
          <p14:tracePt t="61146" x="2444750" y="3109913"/>
          <p14:tracePt t="61159" x="2486025" y="3060700"/>
          <p14:tracePt t="61169" x="2527300" y="3000375"/>
          <p14:tracePt t="61179" x="2541588" y="2924175"/>
          <p14:tracePt t="61192" x="2547938" y="2903538"/>
          <p14:tracePt t="61202" x="2562225" y="2841625"/>
          <p14:tracePt t="61213" x="2574925" y="2740025"/>
          <p14:tracePt t="61225" x="2589213" y="2630488"/>
          <p14:tracePt t="61236" x="2595563" y="2547938"/>
          <p14:tracePt t="61247" x="2609850" y="2479675"/>
          <p14:tracePt t="61258" x="2616200" y="2390775"/>
          <p14:tracePt t="61269" x="2630488" y="2308225"/>
          <p14:tracePt t="61281" x="2636838" y="2239963"/>
          <p14:tracePt t="61292" x="2651125" y="2157413"/>
          <p14:tracePt t="61303" x="2651125" y="2122488"/>
          <p14:tracePt t="61314" x="2651125" y="2074863"/>
          <p14:tracePt t="61326" x="2651125" y="2000250"/>
          <p14:tracePt t="61337" x="2651125" y="1944688"/>
          <p14:tracePt t="61349" x="2651125" y="1903413"/>
          <p14:tracePt t="61360" x="2651125" y="1849438"/>
          <p14:tracePt t="61371" x="2657475" y="1793875"/>
          <p14:tracePt t="61382" x="2657475" y="1760538"/>
          <p14:tracePt t="61393" x="2657475" y="1746250"/>
          <p14:tracePt t="61405" x="2663825" y="1725613"/>
          <p14:tracePt t="61416" x="2663825" y="1719263"/>
          <p14:tracePt t="61427" x="2663825" y="1698625"/>
          <p14:tracePt t="61439" x="2663825" y="1684338"/>
          <p14:tracePt t="61449" x="2671763" y="1671638"/>
          <p14:tracePt t="61460" x="2671763" y="1657350"/>
          <p14:tracePt t="61472" x="2678113" y="1651000"/>
          <p14:tracePt t="61484" x="2684463" y="1651000"/>
          <p14:tracePt t="61517" x="2692400" y="1651000"/>
          <p14:tracePt t="61539" x="2698750" y="1651000"/>
          <p14:tracePt t="61596" x="2705100" y="1651000"/>
          <p14:tracePt t="61608" x="2740025" y="1677988"/>
          <p14:tracePt t="61618" x="2773363" y="1712913"/>
          <p14:tracePt t="61629" x="2801938" y="1773238"/>
          <p14:tracePt t="61641" x="2843213" y="1835150"/>
          <p14:tracePt t="61652" x="2863850" y="1849438"/>
          <p14:tracePt t="61663" x="2897188" y="1903413"/>
          <p14:tracePt t="61675" x="2938463" y="1965325"/>
          <p14:tracePt t="61686" x="2965450" y="2012950"/>
          <p14:tracePt t="61698" x="2986088" y="2062163"/>
          <p14:tracePt t="61709" x="3013075" y="2095500"/>
          <p14:tracePt t="61719" x="3027363" y="2116138"/>
          <p14:tracePt t="61731" x="3033713" y="2151063"/>
          <p14:tracePt t="61743" x="3041650" y="2163763"/>
          <p14:tracePt t="61754" x="3068638" y="2212975"/>
          <p14:tracePt t="61764" x="3089275" y="2246313"/>
          <p14:tracePt t="61775" x="3103563" y="2266950"/>
          <p14:tracePt t="61787" x="3109913" y="2281238"/>
          <p14:tracePt t="61799" x="3116263" y="2293938"/>
          <p14:tracePt t="61810" x="3122613" y="2301875"/>
          <p14:tracePt t="61821" x="3130550" y="2308225"/>
          <p14:tracePt t="61832" x="3130550" y="2328863"/>
          <p14:tracePt t="61843" x="3136900" y="2349500"/>
          <p14:tracePt t="61854" x="3151188" y="2390775"/>
          <p14:tracePt t="61866" x="3157538" y="2403475"/>
          <p14:tracePt t="61877" x="3178175" y="2459038"/>
          <p14:tracePt t="61889" x="3198813" y="2506663"/>
          <p14:tracePt t="61899" x="3225800" y="2568575"/>
          <p14:tracePt t="61911" x="3232150" y="2622550"/>
          <p14:tracePt t="61922" x="3252788" y="2671763"/>
          <p14:tracePt t="61934" x="3273425" y="2719388"/>
          <p14:tracePt t="61944" x="3294063" y="2767013"/>
          <p14:tracePt t="61956" x="3322638" y="2814638"/>
          <p14:tracePt t="61967" x="3328988" y="2841625"/>
          <p14:tracePt t="62004" x="3370263" y="2924175"/>
          <p14:tracePt t="62012" x="3382963" y="2944813"/>
          <p14:tracePt t="62024" x="3382963" y="2959100"/>
          <p14:tracePt t="62034" x="3390900" y="2979738"/>
          <p14:tracePt t="62046" x="3390900" y="3006725"/>
          <p14:tracePt t="62059" x="3397250" y="3021013"/>
          <p14:tracePt t="62069" x="3403600" y="3033713"/>
          <p14:tracePt t="62214" x="3403600" y="3027363"/>
          <p14:tracePt t="62226" x="3390900" y="3021013"/>
          <p14:tracePt t="62238" x="3376613" y="3013075"/>
          <p14:tracePt t="62249" x="3376613" y="2992438"/>
          <p14:tracePt t="62259" x="3376613" y="2903538"/>
          <p14:tracePt t="62272" x="3376613" y="2787650"/>
          <p14:tracePt t="62282" x="3432175" y="2527300"/>
          <p14:tracePt t="62611" x="3432175" y="2562225"/>
          <p14:tracePt t="62620" x="3432175" y="2589213"/>
          <p14:tracePt t="62631" x="3432175" y="2622550"/>
          <p14:tracePt t="62642" x="3432175" y="2684463"/>
          <p14:tracePt t="62653" x="3432175" y="2767013"/>
          <p14:tracePt t="62664" x="3424238" y="2841625"/>
          <p14:tracePt t="62676" x="3424238" y="2911475"/>
          <p14:tracePt t="62699" x="3432175" y="2911475"/>
          <p14:tracePt t="62710" x="3473450" y="2903538"/>
          <p14:tracePt t="62721" x="3500438" y="2890838"/>
          <p14:tracePt t="62732" x="3513138" y="2882900"/>
          <p14:tracePt t="62744" x="3527425" y="2882900"/>
          <p14:tracePt t="62755" x="3548063" y="2870200"/>
          <p14:tracePt t="62766" x="3568700" y="2841625"/>
          <p14:tracePt t="62777" x="3602038" y="2828925"/>
          <p14:tracePt t="62790" x="3630613" y="2814638"/>
          <p14:tracePt t="62799" x="3643313" y="2808288"/>
          <p14:tracePt t="62810" x="3657600" y="2801938"/>
          <p14:tracePt t="62824" x="3663950" y="2801938"/>
          <p14:tracePt t="62867" x="3671888" y="2801938"/>
          <p14:tracePt t="62901" x="3678238" y="2794000"/>
          <p14:tracePt t="62913" x="3678238" y="2787650"/>
          <p14:tracePt t="62934" x="3684588" y="2781300"/>
          <p14:tracePt t="62946" x="3684588" y="2773363"/>
          <p14:tracePt t="62957" x="3692525" y="2767013"/>
          <p14:tracePt t="62979" x="3692525" y="2760663"/>
          <p14:tracePt t="62990" x="3692525" y="2752725"/>
          <p14:tracePt t="63002" x="3698875" y="2740025"/>
          <p14:tracePt t="63070" x="3698875" y="2732088"/>
          <p14:tracePt t="63160" x="3698875" y="2725738"/>
          <p14:tracePt t="63216" x="3698875" y="2684463"/>
          <p14:tracePt t="63227" x="3698875" y="2601913"/>
          <p14:tracePt t="63240" x="3698875" y="2411413"/>
          <p14:tracePt t="63564" x="3698875" y="2417763"/>
          <p14:tracePt t="63599" x="3692525" y="2417763"/>
          <p14:tracePt t="63610" x="3684588" y="2417763"/>
          <p14:tracePt t="63621" x="3684588" y="2444750"/>
          <p14:tracePt t="63633" x="3684588" y="2479675"/>
          <p14:tracePt t="63643" x="3684588" y="2520950"/>
          <p14:tracePt t="63654" x="3692525" y="2574925"/>
          <p14:tracePt t="63666" x="3719513" y="2622550"/>
          <p14:tracePt t="63677" x="3719513" y="2678113"/>
          <p14:tracePt t="63699" x="3719513" y="2671763"/>
          <p14:tracePt t="63711" x="3719513" y="2663825"/>
          <p14:tracePt t="63733" x="3719513" y="2657475"/>
          <p14:tracePt t="63744" x="3719513" y="2651125"/>
          <p14:tracePt t="63758" x="3719513" y="2636838"/>
          <p14:tracePt t="63767" x="3732213" y="2622550"/>
          <p14:tracePt t="63779" x="3740150" y="2601913"/>
          <p14:tracePt t="63791" x="3752850" y="2574925"/>
          <p14:tracePt t="63801" x="3767138" y="2554288"/>
          <p14:tracePt t="63812" x="3767138" y="2533650"/>
          <p14:tracePt t="63825" x="3767138" y="2492375"/>
          <p14:tracePt t="63835" x="3773488" y="2444750"/>
          <p14:tracePt t="63846" x="3794125" y="2390775"/>
          <p14:tracePt t="63858" x="3802063" y="2314575"/>
          <p14:tracePt t="63868" x="3814763" y="2273300"/>
          <p14:tracePt t="63892" x="3814763" y="2171700"/>
          <p14:tracePt t="63902" x="3808413" y="2143125"/>
          <p14:tracePt t="63913" x="3808413" y="2122488"/>
          <p14:tracePt t="63924" x="3808413" y="2109788"/>
          <p14:tracePt t="63936" x="3802063" y="2095500"/>
          <p14:tracePt t="63947" x="3794125" y="2068513"/>
          <p14:tracePt t="63959" x="3787775" y="2062163"/>
          <p14:tracePt t="63969" x="3787775" y="2054225"/>
          <p14:tracePt t="63981" x="3781425" y="2041525"/>
          <p14:tracePt t="63993" x="3781425" y="2027238"/>
          <p14:tracePt t="64004" x="3781425" y="2020888"/>
          <p14:tracePt t="64014" x="3781425" y="2006600"/>
          <p14:tracePt t="64026" x="3781425" y="2000250"/>
          <p14:tracePt t="64038" x="3781425" y="1992313"/>
          <p14:tracePt t="64139" x="3781425" y="1985963"/>
          <p14:tracePt t="64308" x="3787775" y="1985963"/>
          <p14:tracePt t="64465" x="3787775" y="1979613"/>
          <p14:tracePt t="64487" x="3787775" y="1973263"/>
          <p14:tracePt t="64498" x="3787775" y="1965325"/>
          <p14:tracePt t="64509" x="3787775" y="1958975"/>
          <p14:tracePt t="64532" x="3787775" y="1952625"/>
          <p14:tracePt t="64566" x="3787775" y="1944688"/>
          <p14:tracePt t="64600" x="3794125" y="1944688"/>
          <p14:tracePt t="64623" x="3794125" y="1931988"/>
          <p14:tracePt t="64656" x="3802063" y="1931988"/>
          <p14:tracePt t="64713" x="3808413" y="1924050"/>
          <p14:tracePt t="64724" x="3814763" y="1924050"/>
          <p14:tracePt t="64757" x="3822700" y="1924050"/>
          <p14:tracePt t="64769" x="3829050" y="1911350"/>
          <p14:tracePt t="64791" x="3835400" y="1911350"/>
          <p14:tracePt t="64802" x="3841750" y="1903413"/>
          <p14:tracePt t="64814" x="3841750" y="1890713"/>
          <p14:tracePt t="64824" x="3849688" y="1876425"/>
          <p14:tracePt t="64836" x="3862388" y="1855788"/>
          <p14:tracePt t="64848" x="3870325" y="1843088"/>
          <p14:tracePt t="64859" x="3876675" y="1801813"/>
          <p14:tracePt t="64869" x="3876675" y="1781175"/>
          <p14:tracePt t="64881" x="3876675" y="1766888"/>
          <p14:tracePt t="64894" x="3883025" y="1739900"/>
          <p14:tracePt t="64903" x="3883025" y="1725613"/>
          <p14:tracePt t="64914" x="3883025" y="1704975"/>
          <p14:tracePt t="64926" x="3883025" y="1698625"/>
          <p14:tracePt t="64938" x="3883025" y="1692275"/>
          <p14:tracePt t="65063" x="3924300" y="1692275"/>
          <p14:tracePt t="65073" x="3938588" y="1692275"/>
          <p14:tracePt t="65084" x="3952875" y="1692275"/>
          <p14:tracePt t="65094" x="3971925" y="1692275"/>
          <p14:tracePt t="65106" x="4027488" y="1692275"/>
          <p14:tracePt t="65118" x="4068763" y="1692275"/>
          <p14:tracePt t="65129" x="4110038" y="1692275"/>
          <p14:tracePt t="65141" x="4143375" y="1692275"/>
          <p14:tracePt t="65151" x="4157663" y="1692275"/>
          <p14:tracePt t="65162" x="4164013" y="1692275"/>
          <p14:tracePt t="65174" x="4192588" y="1692275"/>
          <p14:tracePt t="65184" x="4205288" y="1692275"/>
          <p14:tracePt t="65196" x="4225925" y="1692275"/>
          <p14:tracePt t="65208" x="4252913" y="1692275"/>
          <p14:tracePt t="65219" x="4294188" y="1692275"/>
          <p14:tracePt t="65229" x="4362450" y="1692275"/>
          <p14:tracePt t="65241" x="4424363" y="1692275"/>
          <p14:tracePt t="65252" x="4492625" y="1692275"/>
          <p14:tracePt t="65264" x="4513263" y="1692275"/>
          <p14:tracePt t="65275" x="4554538" y="1692275"/>
          <p14:tracePt t="65286" x="4575175" y="1671638"/>
          <p14:tracePt t="65297" x="4610100" y="1663700"/>
          <p14:tracePt t="65308" x="4643438" y="1651000"/>
          <p14:tracePt t="65320" x="4692650" y="1622425"/>
          <p14:tracePt t="65331" x="4740275" y="1603375"/>
          <p14:tracePt t="65344" x="4802188" y="1562100"/>
          <p14:tracePt t="65353" x="4862513" y="1520825"/>
          <p14:tracePt t="65364" x="4938713" y="1465263"/>
          <p14:tracePt t="65376" x="4959350" y="1438275"/>
          <p14:tracePt t="65387" x="5033963" y="1376363"/>
          <p14:tracePt t="65399" x="5110163" y="1322388"/>
          <p14:tracePt t="65409" x="5199063" y="1254125"/>
          <p14:tracePt t="65422" x="5287963" y="1198563"/>
          <p14:tracePt t="65432" x="5391150" y="1130300"/>
          <p14:tracePt t="65443" x="5465763" y="1074738"/>
          <p14:tracePt t="65455" x="5541963" y="1033463"/>
          <p14:tracePt t="65466" x="5616575" y="993775"/>
          <p14:tracePt t="65478" x="5691188" y="958850"/>
          <p14:tracePt t="65490" x="5773738" y="917575"/>
          <p14:tracePt t="65499" x="5821363" y="911225"/>
          <p14:tracePt t="65510" x="5918200" y="876300"/>
          <p14:tracePt t="65523" x="6048375" y="842963"/>
          <p14:tracePt t="65534" x="6199188" y="814388"/>
          <p14:tracePt t="65545" x="6350000" y="808038"/>
          <p14:tracePt t="65556" x="6554788" y="808038"/>
          <p14:tracePt t="65567" x="6761163" y="793750"/>
          <p14:tracePt t="65579" x="6992938" y="781050"/>
          <p14:tracePt t="65591" x="7170738" y="766763"/>
          <p14:tracePt t="65601" x="7321550" y="754063"/>
          <p14:tracePt t="65612" x="7389813" y="754063"/>
          <p14:tracePt t="65624" x="7527925" y="754063"/>
          <p14:tracePt t="65634" x="7664450" y="754063"/>
          <p14:tracePt t="65646" x="7780338" y="754063"/>
          <p14:tracePt t="65657" x="7897813" y="766763"/>
          <p14:tracePt t="65669" x="7980363" y="787400"/>
          <p14:tracePt t="65679" x="8040688" y="808038"/>
          <p14:tracePt t="65690" x="8089900" y="842963"/>
          <p14:tracePt t="65702" x="8137525" y="890588"/>
          <p14:tracePt t="65714" x="8191500" y="965200"/>
          <p14:tracePt t="65725" x="8259763" y="1041400"/>
          <p14:tracePt t="65736" x="8280400" y="1074738"/>
          <p14:tracePt t="65747" x="8410575" y="1219200"/>
          <p14:tracePt t="65759" x="8561388" y="1465263"/>
          <p14:tracePt t="65769" x="8712200" y="1712913"/>
          <p14:tracePt t="65781" x="8897938" y="2068513"/>
          <p14:tracePt t="65792" x="9034463" y="2382838"/>
          <p14:tracePt t="65804" x="9123363" y="2719388"/>
          <p14:tracePt t="65950" x="9096375" y="4752975"/>
          <p14:tracePt t="65961" x="9028113" y="4808538"/>
          <p14:tracePt t="65973" x="8951913" y="4862513"/>
          <p14:tracePt t="65984" x="8856663" y="4918075"/>
          <p14:tracePt t="65994" x="8739188" y="4951413"/>
          <p14:tracePt t="66006" x="8561388" y="4992688"/>
          <p14:tracePt t="66017" x="8369300" y="4992688"/>
          <p14:tracePt t="66029" x="8137525" y="4986338"/>
          <p14:tracePt t="66041" x="7862888" y="4938713"/>
          <p14:tracePt t="66051" x="7767638" y="4910138"/>
          <p14:tracePt t="66062" x="7534275" y="4883150"/>
          <p14:tracePt t="66074" x="7259638" y="4835525"/>
          <p14:tracePt t="66084" x="7027863" y="4808538"/>
          <p14:tracePt t="66096" x="6815138" y="4779963"/>
          <p14:tracePt t="66108" x="6602413" y="4752975"/>
          <p14:tracePt t="66119" x="6410325" y="4711700"/>
          <p14:tracePt t="66129" x="6253163" y="4684713"/>
          <p14:tracePt t="66141" x="6130925" y="4664075"/>
          <p14:tracePt t="66152" x="6021388" y="4643438"/>
          <p14:tracePt t="66164" x="5986463" y="4637088"/>
          <p14:tracePt t="66174" x="5876925" y="4608513"/>
          <p14:tracePt t="66186" x="5781675" y="4608513"/>
          <p14:tracePt t="66197" x="5684838" y="4602163"/>
          <p14:tracePt t="66209" x="5616575" y="4589463"/>
          <p14:tracePt t="66220" x="5568950" y="4581525"/>
          <p14:tracePt t="66231" x="5554663" y="4575175"/>
          <p14:tracePt t="66255" x="5554663" y="4568825"/>
          <p14:tracePt t="66264" x="5548313" y="4548188"/>
          <p14:tracePt t="66276" x="5548313" y="4527550"/>
          <p14:tracePt t="66288" x="5548313" y="4430713"/>
          <p14:tracePt t="66299" x="5534025" y="4240213"/>
          <p14:tracePt t="66309" x="5534025" y="3849688"/>
          <p14:tracePt t="66323" x="5534025" y="3403600"/>
          <p14:tracePt t="66333" x="5492750" y="2678113"/>
          <p14:tracePt t="66344" x="5472113" y="2541588"/>
          <p14:tracePt t="66356" x="5391150" y="2157413"/>
          <p14:tracePt t="66366" x="5226050" y="1657350"/>
          <p14:tracePt t="66377" x="5116513" y="1212850"/>
          <p14:tracePt t="66390" x="5041900" y="884238"/>
          <p14:tracePt t="66399" x="5000625" y="663575"/>
          <p14:tracePt t="66411" x="4986338" y="514350"/>
          <p14:tracePt t="66423" x="4986338" y="390525"/>
          <p14:tracePt t="66434" x="4986338" y="295275"/>
          <p14:tracePt t="66444" x="4986338" y="198438"/>
          <p14:tracePt t="66457" x="4986338" y="177800"/>
          <p14:tracePt t="66467" x="4986338" y="115888"/>
          <p14:tracePt t="66479" x="4992688" y="95250"/>
          <p14:tracePt t="66491" x="4992688" y="88900"/>
          <p14:tracePt t="66500" x="5000625" y="68263"/>
          <p14:tracePt t="66512" x="5006975" y="68263"/>
          <p14:tracePt t="66523" x="5021263" y="61913"/>
          <p14:tracePt t="66534" x="5033963" y="61913"/>
          <p14:tracePt t="66546" x="5048250" y="55563"/>
          <p14:tracePt t="66558" x="5089525" y="47625"/>
          <p14:tracePt t="66568" x="5151438" y="14288"/>
          <p14:tracePt t="66671" x="8089900" y="82550"/>
          <p14:tracePt t="66681" x="8602663" y="184150"/>
          <p14:tracePt t="66692" x="8924925" y="219075"/>
          <p14:tracePt t="66704" x="9048750" y="254000"/>
          <p14:tracePt t="66714" x="9069388" y="254000"/>
          <p14:tracePt t="66726" x="9096375" y="254000"/>
          <p14:tracePt t="66816" x="9096375" y="260350"/>
          <p14:tracePt t="66828" x="9096375" y="266700"/>
          <p14:tracePt t="66839" x="9102725" y="295275"/>
          <p14:tracePt t="66849" x="9102725" y="322263"/>
          <p14:tracePt t="66861" x="9102725" y="411163"/>
          <p14:tracePt t="66873" x="9102725" y="534988"/>
          <p14:tracePt t="66884" x="9096375" y="657225"/>
          <p14:tracePt t="66895" x="9082088" y="781050"/>
          <p14:tracePt t="66906" x="9048750" y="973138"/>
          <p14:tracePt t="66918" x="8986838" y="1225550"/>
          <p14:tracePt t="66929" x="8904288" y="1506538"/>
          <p14:tracePt t="66940" x="8821738" y="1787525"/>
          <p14:tracePt t="66951" x="8767763" y="2082800"/>
          <p14:tracePt t="66962" x="8739188" y="2293938"/>
          <p14:tracePt t="66974" x="8718550" y="2432050"/>
          <p14:tracePt t="66984" x="8705850" y="2554288"/>
          <p14:tracePt t="66996" x="8699500" y="2651125"/>
          <p14:tracePt t="67007" x="8699500" y="2678113"/>
          <p14:tracePt t="67019" x="8678863" y="2767013"/>
          <p14:tracePt t="67029" x="8664575" y="2849563"/>
          <p14:tracePt t="67041" x="8664575" y="2930525"/>
          <p14:tracePt t="67052" x="8664575" y="3013075"/>
          <p14:tracePt t="67063" x="8664575" y="3089275"/>
          <p14:tracePt t="67074" x="8664575" y="3130550"/>
          <p14:tracePt t="67086" x="8664575" y="3184525"/>
          <p14:tracePt t="67097" x="8658225" y="3225800"/>
          <p14:tracePt t="67108" x="8658225" y="3273425"/>
          <p14:tracePt t="67120" x="8650288" y="3300413"/>
          <p14:tracePt t="67131" x="8650288" y="3341688"/>
          <p14:tracePt t="67142" x="8650288" y="3390900"/>
          <p14:tracePt t="67154" x="8650288" y="3397250"/>
          <p14:tracePt t="67164" x="8650288" y="3438525"/>
          <p14:tracePt t="67176" x="8650288" y="3486150"/>
          <p14:tracePt t="67188" x="8650288" y="3506788"/>
          <p14:tracePt t="67201" x="8643938" y="3548063"/>
          <p14:tracePt t="67223" x="8643938" y="3560763"/>
          <p14:tracePt t="67232" x="8643938" y="3568700"/>
          <p14:tracePt t="67244" x="8637588" y="3581400"/>
          <p14:tracePt t="67256" x="8637588" y="3595688"/>
          <p14:tracePt t="67266" x="8637588" y="3602038"/>
          <p14:tracePt t="67277" x="8629650" y="3616325"/>
          <p14:tracePt t="67290" x="8629650" y="3630613"/>
          <p14:tracePt t="67299" x="8629650" y="3636963"/>
          <p14:tracePt t="67311" x="8629650" y="3649663"/>
          <p14:tracePt t="67323" x="8629650" y="3657600"/>
          <p14:tracePt t="67379" x="8629650" y="3663950"/>
          <p14:tracePt t="67412" x="8623300" y="3663950"/>
          <p14:tracePt t="67434" x="8616950" y="3663950"/>
          <p14:tracePt t="67446" x="8609013" y="3663950"/>
          <p14:tracePt t="67469" x="8602663" y="3663950"/>
          <p14:tracePt t="67502" x="8596313" y="3663950"/>
          <p14:tracePt t="67513" x="8589963" y="3663950"/>
          <p14:tracePt t="67525" x="8575675" y="3663950"/>
          <p14:tracePt t="67536" x="8569325" y="3663950"/>
          <p14:tracePt t="67547" x="8548688" y="3649663"/>
          <p14:tracePt t="67558" x="8534400" y="3649663"/>
          <p14:tracePt t="67570" x="8520113" y="3643313"/>
          <p14:tracePt t="67581" x="8513763" y="3643313"/>
          <p14:tracePt t="67627" x="8513763" y="3636963"/>
          <p14:tracePt t="67638" x="8507413" y="3630613"/>
          <p14:tracePt t="67649" x="8499475" y="3622675"/>
          <p14:tracePt t="67659" x="8486775" y="3602038"/>
          <p14:tracePt t="67672" x="8451850" y="3575050"/>
          <p14:tracePt t="67682" x="8418513" y="3548063"/>
          <p14:tracePt t="67694" x="8389938" y="3533775"/>
          <p14:tracePt t="67706" x="8377238" y="3527425"/>
          <p14:tracePt t="67716" x="8362950" y="3521075"/>
          <p14:tracePt t="67727" x="8356600" y="3506788"/>
          <p14:tracePt t="67740" x="8350250" y="3500438"/>
          <p14:tracePt t="67749" x="8329613" y="3479800"/>
          <p14:tracePt t="67761" x="8294688" y="3451225"/>
          <p14:tracePt t="67774" x="8247063" y="3424238"/>
          <p14:tracePt t="67784" x="8185150" y="3390900"/>
          <p14:tracePt t="67794" x="8123238" y="3362325"/>
          <p14:tracePt t="67806" x="8081963" y="3341688"/>
          <p14:tracePt t="67817" x="8034338" y="3321050"/>
          <p14:tracePt t="67828" x="7959725" y="3300413"/>
          <p14:tracePt t="67839" x="7889875" y="3281363"/>
          <p14:tracePt t="67851" x="7862888" y="3273425"/>
          <p14:tracePt t="67862" x="7800975" y="3240088"/>
          <p14:tracePt t="67872" x="7712075" y="3205163"/>
          <p14:tracePt t="67885" x="7602538" y="3151188"/>
          <p14:tracePt t="67896" x="7472363" y="3089275"/>
          <p14:tracePt t="67909" x="7342188" y="3021013"/>
          <p14:tracePt t="67919" x="7150100" y="2917825"/>
          <p14:tracePt t="67929" x="6938963" y="2794000"/>
          <p14:tracePt t="67942" x="6761163" y="2663825"/>
          <p14:tracePt t="67953" x="6657975" y="2581275"/>
          <p14:tracePt t="67964" x="6610350" y="2547938"/>
          <p14:tracePt t="67976" x="6521450" y="2479675"/>
          <p14:tracePt t="67986" x="6445250" y="2424113"/>
          <p14:tracePt t="67997" x="6397625" y="2397125"/>
          <p14:tracePt t="68010" x="6376988" y="2382838"/>
          <p14:tracePt t="68020" x="6362700" y="2362200"/>
          <p14:tracePt t="68031" x="6350000" y="2349500"/>
          <p14:tracePt t="68042" x="6335713" y="2328863"/>
          <p14:tracePt t="68055" x="6321425" y="2293938"/>
          <p14:tracePt t="68064" x="6308725" y="2273300"/>
          <p14:tracePt t="68076" x="6300788" y="2260600"/>
          <p14:tracePt t="68089" x="6294438" y="2246313"/>
          <p14:tracePt t="68133" x="6288088" y="2246313"/>
          <p14:tracePt t="68144" x="6288088" y="2239963"/>
          <p14:tracePt t="68156" x="6288088" y="2232025"/>
          <p14:tracePt t="68166" x="6280150" y="2225675"/>
          <p14:tracePt t="68178" x="6267450" y="2212975"/>
          <p14:tracePt t="68191" x="6267450" y="2205038"/>
          <p14:tracePt t="68200" x="6253163" y="2198688"/>
          <p14:tracePt t="68211" x="6246813" y="2198688"/>
          <p14:tracePt t="68268" x="6232525" y="2198688"/>
          <p14:tracePt t="68279" x="6205538" y="2198688"/>
          <p14:tracePt t="68289" x="6184900" y="2198688"/>
          <p14:tracePt t="68312" x="6178550" y="2198688"/>
          <p14:tracePt t="68415" x="6170613" y="2198688"/>
          <p14:tracePt t="68459" x="6170613" y="2192338"/>
          <p14:tracePt t="68470" x="6164263" y="2184400"/>
          <p14:tracePt t="68481" x="6157913" y="2178050"/>
          <p14:tracePt t="68492" x="6157913" y="2171700"/>
          <p14:tracePt t="68504" x="6157913" y="2163763"/>
          <p14:tracePt t="68514" x="6151563" y="2163763"/>
          <p14:tracePt t="68560" x="6143625" y="2163763"/>
          <p14:tracePt t="68583" x="6143625" y="2157413"/>
          <p14:tracePt t="68593" x="6143625" y="2151063"/>
          <p14:tracePt t="68605" x="6143625" y="2143125"/>
          <p14:tracePt t="68616" x="6143625" y="2136775"/>
          <p14:tracePt t="68627" x="6143625" y="2130425"/>
          <p14:tracePt t="68649" x="6137275" y="2122488"/>
          <p14:tracePt t="68661" x="6137275" y="2116138"/>
          <p14:tracePt t="68684" x="6137275" y="2109788"/>
          <p14:tracePt t="68694" x="6137275" y="2101850"/>
          <p14:tracePt t="68706" x="6143625" y="2095500"/>
          <p14:tracePt t="68717" x="6143625" y="2089150"/>
          <p14:tracePt t="68729" x="6151563" y="2089150"/>
          <p14:tracePt t="68739" x="6157913" y="2074863"/>
          <p14:tracePt t="68762" x="6164263" y="2074863"/>
          <p14:tracePt t="68784" x="6164263" y="2068513"/>
          <p14:tracePt t="68841" x="6170613" y="2068513"/>
          <p14:tracePt t="68853" x="6178550" y="2068513"/>
          <p14:tracePt t="68877" x="6199188" y="2062163"/>
          <p14:tracePt t="68886" x="6226175" y="2062163"/>
          <p14:tracePt t="68898" x="6273800" y="2047875"/>
          <p14:tracePt t="68908" x="6335713" y="2027238"/>
          <p14:tracePt t="68920" x="6362700" y="2027238"/>
          <p14:tracePt t="68931" x="6391275" y="2020888"/>
          <p14:tracePt t="68942" x="6403975" y="2012950"/>
          <p14:tracePt t="68964" x="6410325" y="2006600"/>
          <p14:tracePt t="68988" x="6418263" y="2006600"/>
          <p14:tracePt t="68999" x="6424613" y="2006600"/>
          <p14:tracePt t="69009" x="6430963" y="2006600"/>
          <p14:tracePt t="69023" x="6438900" y="2006600"/>
          <p14:tracePt t="69032" x="6445250" y="2006600"/>
          <p14:tracePt t="69056" x="6451600" y="2006600"/>
          <p14:tracePt t="69077" x="6459538" y="2000250"/>
          <p14:tracePt t="69088" x="6486525" y="2000250"/>
          <p14:tracePt t="69099" x="6507163" y="2000250"/>
          <p14:tracePt t="69111" x="6521450" y="2000250"/>
          <p14:tracePt t="69123" x="6534150" y="2000250"/>
          <p14:tracePt t="69134" x="6548438" y="2000250"/>
          <p14:tracePt t="69145" x="6569075" y="2000250"/>
          <p14:tracePt t="69155" x="6589713" y="2000250"/>
          <p14:tracePt t="69168" x="6610350" y="2000250"/>
          <p14:tracePt t="69179" x="6630988" y="2000250"/>
          <p14:tracePt t="69189" x="6643688" y="2000250"/>
          <p14:tracePt t="69201" x="6657975" y="2000250"/>
          <p14:tracePt t="69212" x="6664325" y="2000250"/>
          <p14:tracePt t="69223" x="6670675" y="2000250"/>
          <p14:tracePt t="69234" x="6684963" y="2000250"/>
          <p14:tracePt t="69246" x="6705600" y="2012950"/>
          <p14:tracePt t="69257" x="6746875" y="2020888"/>
          <p14:tracePt t="69269" x="6780213" y="2027238"/>
          <p14:tracePt t="69279" x="6835775" y="2027238"/>
          <p14:tracePt t="69291" x="6877050" y="2027238"/>
          <p14:tracePt t="69302" x="6918325" y="2027238"/>
          <p14:tracePt t="69313" x="6965950" y="2033588"/>
          <p14:tracePt t="69324" x="7019925" y="2033588"/>
          <p14:tracePt t="69336" x="7061200" y="2033588"/>
          <p14:tracePt t="69347" x="7075488" y="2033588"/>
          <p14:tracePt t="69358" x="7110413" y="2033588"/>
          <p14:tracePt t="69369" x="7131050" y="2041525"/>
          <p14:tracePt t="69381" x="7150100" y="2041525"/>
          <p14:tracePt t="69392" x="7178675" y="2047875"/>
          <p14:tracePt t="69406" x="7205663" y="2047875"/>
          <p14:tracePt t="69414" x="7226300" y="2047875"/>
          <p14:tracePt t="69426" x="7246938" y="2047875"/>
          <p14:tracePt t="69440" x="7259638" y="2047875"/>
          <p14:tracePt t="69449" x="7273925" y="2047875"/>
          <p14:tracePt t="69460" x="7280275" y="2047875"/>
          <p14:tracePt t="69482" x="7288213" y="2047875"/>
          <p14:tracePt t="69539" x="7294563" y="2047875"/>
          <p14:tracePt t="69676" x="7253288" y="2041525"/>
          <p14:tracePt t="69685" x="7185025" y="2027238"/>
          <p14:tracePt t="69707" x="7089775" y="1979613"/>
          <p14:tracePt t="69719" x="6972300" y="1938338"/>
          <p14:tracePt t="69730" x="6877050" y="1890713"/>
          <p14:tracePt t="69741" x="6788150" y="1849438"/>
          <p14:tracePt t="69753" x="6726238" y="1828800"/>
          <p14:tracePt t="69787" x="6548438" y="1746250"/>
          <p14:tracePt t="69790" x="6430963" y="1712913"/>
          <p14:tracePt t="69808" x="6376988" y="1704975"/>
          <p14:tracePt t="69820" x="6240463" y="1671638"/>
          <p14:tracePt t="69831" x="6102350" y="1657350"/>
          <p14:tracePt t="69842" x="6021388" y="1657350"/>
          <p14:tracePt t="69855" x="5986463" y="1663700"/>
          <p14:tracePt t="69865" x="5951538" y="1725613"/>
          <p14:tracePt t="69888" x="5972175" y="1897063"/>
          <p14:tracePt t="69898" x="5980113" y="1992313"/>
          <p14:tracePt t="69909" x="5980113" y="2089150"/>
          <p14:tracePt t="69921" x="5980113" y="2130425"/>
          <p14:tracePt t="69932" x="5980113" y="2225675"/>
          <p14:tracePt t="69944" x="5980113" y="2293938"/>
          <p14:tracePt t="69956" x="5980113" y="2376488"/>
          <p14:tracePt t="69966" x="5980113" y="2390775"/>
          <p14:tracePt t="69978" x="5980113" y="2403475"/>
          <p14:tracePt t="70068" x="5972175" y="2403475"/>
          <p14:tracePt t="70090" x="5965825" y="2397125"/>
          <p14:tracePt t="70101" x="5959475" y="2370138"/>
          <p14:tracePt t="70113" x="5951538" y="2341563"/>
          <p14:tracePt t="70123" x="5924550" y="2301875"/>
          <p14:tracePt t="70135" x="5903913" y="2287588"/>
          <p14:tracePt t="70146" x="5897563" y="2273300"/>
          <p14:tracePt t="70157" x="5891213" y="2252663"/>
          <p14:tracePt t="70169" x="5891213" y="2246313"/>
          <p14:tracePt t="70180" x="5891213" y="2239963"/>
          <p14:tracePt t="70191" x="5891213" y="2232025"/>
          <p14:tracePt t="70203" x="5891213" y="2225675"/>
          <p14:tracePt t="70214" x="5897563" y="2225675"/>
          <p14:tracePt t="70225" x="5911850" y="2219325"/>
          <p14:tracePt t="70237" x="5924550" y="2219325"/>
          <p14:tracePt t="70248" x="5938838" y="2212975"/>
          <p14:tracePt t="70259" x="5945188" y="2212975"/>
          <p14:tracePt t="70271" x="5965825" y="2212975"/>
          <p14:tracePt t="70281" x="6007100" y="2212975"/>
          <p14:tracePt t="70292" x="6027738" y="2212975"/>
          <p14:tracePt t="70306" x="6048375" y="2212975"/>
          <p14:tracePt t="70315" x="6061075" y="2212975"/>
          <p14:tracePt t="71170" x="6069013" y="2205038"/>
          <p14:tracePt t="71181" x="6089650" y="2198688"/>
          <p14:tracePt t="71192" x="6110288" y="2192338"/>
          <p14:tracePt t="71204" x="6151563" y="2178050"/>
          <p14:tracePt t="71214" x="6211888" y="2163763"/>
          <p14:tracePt t="71226" x="6280150" y="2151063"/>
          <p14:tracePt t="71239" x="6376988" y="2143125"/>
          <p14:tracePt t="71248" x="6513513" y="2143125"/>
          <p14:tracePt t="71259" x="6650038" y="2130425"/>
          <p14:tracePt t="71272" x="6719888" y="2130425"/>
          <p14:tracePt t="71282" x="6877050" y="2101850"/>
          <p14:tracePt t="71293" x="7034213" y="2082800"/>
          <p14:tracePt t="71305" x="7143750" y="2062163"/>
          <p14:tracePt t="71316" x="7232650" y="2027238"/>
          <p14:tracePt t="71327" x="7246938" y="2027238"/>
          <p14:tracePt t="71339" x="7267575" y="2020888"/>
          <p14:tracePt t="71349" x="7280275" y="2020888"/>
          <p14:tracePt t="71361" x="7300913" y="2020888"/>
          <p14:tracePt t="71373" x="7335838" y="2020888"/>
          <p14:tracePt t="71383" x="7350125" y="2020888"/>
          <p14:tracePt t="71394" x="7377113" y="2020888"/>
          <p14:tracePt t="71406" x="7410450" y="2027238"/>
          <p14:tracePt t="71418" x="7431088" y="2033588"/>
          <p14:tracePt t="71429" x="7445375" y="2033588"/>
          <p14:tracePt t="71440" x="7451725" y="2041525"/>
          <p14:tracePt t="71451" x="7466013" y="2062163"/>
          <p14:tracePt t="71463" x="7480300" y="2101850"/>
          <p14:tracePt t="71475" x="7513638" y="2163763"/>
          <p14:tracePt t="71485" x="7540625" y="2252663"/>
          <p14:tracePt t="71496" x="7548563" y="2273300"/>
          <p14:tracePt t="71508" x="7581900" y="2349500"/>
          <p14:tracePt t="71520" x="7602538" y="2438400"/>
          <p14:tracePt t="71529" x="7610475" y="2533650"/>
          <p14:tracePt t="71542" x="7623175" y="2630488"/>
          <p14:tracePt t="71553" x="7629525" y="2711450"/>
          <p14:tracePt t="71564" x="7643813" y="2820988"/>
          <p14:tracePt t="71574" x="7658100" y="2903538"/>
          <p14:tracePt t="71587" x="7678738" y="2992438"/>
          <p14:tracePt t="71598" x="7678738" y="3089275"/>
          <p14:tracePt t="71608" x="7685088" y="3130550"/>
          <p14:tracePt t="71621" x="7699375" y="3232150"/>
          <p14:tracePt t="71631" x="7699375" y="3328988"/>
          <p14:tracePt t="71642" x="7699375" y="3397250"/>
          <p14:tracePt t="71655" x="7699375" y="3479800"/>
          <p14:tracePt t="71664" x="7678738" y="3575050"/>
          <p14:tracePt t="71677" x="7650163" y="3663950"/>
          <p14:tracePt t="71688" x="7602538" y="3740150"/>
          <p14:tracePt t="71699" x="7554913" y="3787775"/>
          <p14:tracePt t="71709" x="7493000" y="3841750"/>
          <p14:tracePt t="71721" x="7459663" y="3849688"/>
          <p14:tracePt t="71733" x="7350125" y="3856038"/>
          <p14:tracePt t="71744" x="7199313" y="3870325"/>
          <p14:tracePt t="71768" x="6465888" y="3841750"/>
          <p14:tracePt t="71777" x="6383338" y="3835400"/>
          <p14:tracePt t="71788" x="6294438" y="3800475"/>
          <p14:tracePt t="71799" x="6096000" y="3732213"/>
          <p14:tracePt t="71811" x="5876925" y="3609975"/>
          <p14:tracePt t="71823" x="5699125" y="3479800"/>
          <p14:tracePt t="71835" x="5637213" y="3438525"/>
          <p14:tracePt t="71844" x="5527675" y="3294063"/>
          <p14:tracePt t="71857" x="5397500" y="3122613"/>
          <p14:tracePt t="71867" x="5308600" y="2917825"/>
          <p14:tracePt t="71879" x="5246688" y="2690813"/>
          <p14:tracePt t="71890" x="5122863" y="2349500"/>
          <p14:tracePt t="71901" x="5110163" y="2293938"/>
          <p14:tracePt t="71913" x="5102225" y="2143125"/>
          <p14:tracePt t="71924" x="5102225" y="2020888"/>
          <p14:tracePt t="71934" x="5130800" y="1897063"/>
          <p14:tracePt t="71946" x="5205413" y="1808163"/>
          <p14:tracePt t="71957" x="5294313" y="1719263"/>
          <p14:tracePt t="71968" x="5397500" y="1636713"/>
          <p14:tracePt t="71979" x="5513388" y="1554163"/>
          <p14:tracePt t="71991" x="5616575" y="1500188"/>
          <p14:tracePt t="72003" x="5664200" y="1458913"/>
          <p14:tracePt t="72014" x="5753100" y="1438275"/>
          <p14:tracePt t="72025" x="5876925" y="1417638"/>
          <p14:tracePt t="72038" x="6013450" y="1403350"/>
          <p14:tracePt t="72047" x="6081713" y="1403350"/>
          <p14:tracePt t="72058" x="6232525" y="1403350"/>
          <p14:tracePt t="72071" x="6362700" y="1403350"/>
          <p14:tracePt t="72081" x="6480175" y="1417638"/>
          <p14:tracePt t="72092" x="6534150" y="1438275"/>
          <p14:tracePt t="72105" x="6581775" y="1458913"/>
          <p14:tracePt t="72115" x="6630988" y="1485900"/>
          <p14:tracePt t="72126" x="6691313" y="1527175"/>
          <p14:tracePt t="72138" x="6753225" y="1589088"/>
          <p14:tracePt t="72149" x="6821488" y="1657350"/>
          <p14:tracePt t="72159" x="6842125" y="1677988"/>
          <p14:tracePt t="72171" x="6897688" y="1739900"/>
          <p14:tracePt t="72183" x="6959600" y="1808163"/>
          <p14:tracePt t="72195" x="7000875" y="1870075"/>
          <p14:tracePt t="72205" x="7034213" y="1931988"/>
          <p14:tracePt t="72216" x="7061200" y="1979613"/>
          <p14:tracePt t="72227" x="7089775" y="2033588"/>
          <p14:tracePt t="72237" x="7110413" y="2095500"/>
          <p14:tracePt t="72249" x="7123113" y="2178050"/>
          <p14:tracePt t="72261" x="7123113" y="2260600"/>
          <p14:tracePt t="72272" x="7123113" y="2328863"/>
          <p14:tracePt t="72284" x="7123113" y="2362200"/>
          <p14:tracePt t="72294" x="7123113" y="2417763"/>
          <p14:tracePt t="72305" x="7123113" y="2471738"/>
          <p14:tracePt t="72318" x="7123113" y="2527300"/>
          <p14:tracePt t="72329" x="7123113" y="2568575"/>
          <p14:tracePt t="72339" x="7131050" y="2589213"/>
          <p14:tracePt t="72351" x="7131050" y="2616200"/>
          <p14:tracePt t="72362" x="7131050" y="2636838"/>
          <p14:tracePt t="72373" x="7131050" y="2663825"/>
          <p14:tracePt t="72384" x="7110413" y="2711450"/>
          <p14:tracePt t="72396" x="7102475" y="2732088"/>
          <p14:tracePt t="72407" x="7075488" y="2781300"/>
          <p14:tracePt t="72420" x="7034213" y="2841625"/>
          <p14:tracePt t="72429" x="6992938" y="2890838"/>
          <p14:tracePt t="72440" x="6965950" y="2938463"/>
          <p14:tracePt t="72454" x="6938963" y="2971800"/>
          <p14:tracePt t="72464" x="6910388" y="3013075"/>
          <p14:tracePt t="72475" x="6889750" y="3033713"/>
          <p14:tracePt t="72488" x="6862763" y="3068638"/>
          <p14:tracePt t="72497" x="6829425" y="3095625"/>
          <p14:tracePt t="72508" x="6800850" y="3109913"/>
          <p14:tracePt t="72522" x="6740525" y="3130550"/>
          <p14:tracePt t="72531" x="6623050" y="3151188"/>
          <p14:tracePt t="72542" x="6500813" y="3163888"/>
          <p14:tracePt t="72555" x="6376988" y="3178175"/>
          <p14:tracePt t="72564" x="6240463" y="3184525"/>
          <p14:tracePt t="72576" x="6130925" y="3211513"/>
          <p14:tracePt t="72588" x="6048375" y="3219450"/>
          <p14:tracePt t="72599" x="6013450" y="3246438"/>
          <p14:tracePt t="72609" x="5986463" y="3260725"/>
          <p14:tracePt t="72620" x="5980113" y="3267075"/>
          <p14:tracePt t="72633" x="5959475" y="3294063"/>
          <p14:tracePt t="72644" x="5945188" y="3321050"/>
          <p14:tracePt t="72655" x="5930900" y="3341688"/>
          <p14:tracePt t="72666" x="5930900" y="3362325"/>
          <p14:tracePt t="72677" x="5924550" y="3390900"/>
          <p14:tracePt t="72687" x="5924550" y="3409950"/>
          <p14:tracePt t="72700" x="5924550" y="3438525"/>
          <p14:tracePt t="72711" x="5951538" y="3486150"/>
          <p14:tracePt t="72722" x="5980113" y="3533775"/>
          <p14:tracePt t="72734" x="5992813" y="3554413"/>
          <p14:tracePt t="72744" x="6021388" y="3575050"/>
          <p14:tracePt t="72756" x="6034088" y="3581400"/>
          <p14:tracePt t="72767" x="6040438" y="3581400"/>
          <p14:tracePt t="72778" x="6054725" y="3581400"/>
          <p14:tracePt t="72789" x="6081713" y="3589338"/>
          <p14:tracePt t="72801" x="6143625" y="3609975"/>
          <p14:tracePt t="72812" x="6219825" y="3649663"/>
          <p14:tracePt t="72825" x="6315075" y="3684588"/>
          <p14:tracePt t="72834" x="6403975" y="3719513"/>
          <p14:tracePt t="72846" x="6430963" y="3725863"/>
          <p14:tracePt t="72857" x="6507163" y="3746500"/>
          <p14:tracePt t="72869" x="6575425" y="3752850"/>
          <p14:tracePt t="72879" x="6657975" y="3752850"/>
          <p14:tracePt t="72904" x="6829425" y="3752850"/>
          <p14:tracePt t="72914" x="6938963" y="3740150"/>
          <p14:tracePt t="72925" x="7069138" y="3740150"/>
          <p14:tracePt t="72938" x="7246938" y="3719513"/>
          <p14:tracePt t="72947" x="7431088" y="3690938"/>
          <p14:tracePt t="72958" x="7643813" y="3663950"/>
          <p14:tracePt t="72971" x="7712075" y="3649663"/>
          <p14:tracePt t="72981" x="7877175" y="3575050"/>
          <p14:tracePt t="72992" x="8027988" y="3471863"/>
          <p14:tracePt t="73004" x="8137525" y="3390900"/>
          <p14:tracePt t="73014" x="8247063" y="3287713"/>
          <p14:tracePt t="73026" x="8342313" y="3219450"/>
          <p14:tracePt t="73038" x="8424863" y="3151188"/>
          <p14:tracePt t="73049" x="8486775" y="3095625"/>
          <p14:tracePt t="73060" x="8548688" y="3033713"/>
          <p14:tracePt t="73070" x="8609013" y="2971800"/>
          <p14:tracePt t="73082" x="8629650" y="2944813"/>
          <p14:tracePt t="73094" x="8685213" y="2882900"/>
          <p14:tracePt t="73104" x="8753475" y="2794000"/>
          <p14:tracePt t="73116" x="8809038" y="2719388"/>
          <p14:tracePt t="73127" x="8856663" y="2651125"/>
          <p14:tracePt t="73137" x="8910638" y="2616200"/>
          <p14:tracePt t="73149" x="8959850" y="2581275"/>
          <p14:tracePt t="73161" x="9013825" y="2554288"/>
          <p14:tracePt t="73173" x="9061450" y="2533650"/>
          <p14:tracePt t="73184" x="9096375" y="2520950"/>
          <p14:tracePt t="73194" x="9129713" y="2513013"/>
        </p14:tracePtLst>
      </p14:laserTraceLst>
    </p:ext>
  </p:extLs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4th </a:t>
            </a:r>
            <a:br>
              <a:rPr lang="en" dirty="0"/>
            </a:br>
            <a:r>
              <a:rPr lang="en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RNN</a:t>
            </a:r>
            <a:r>
              <a:rPr lang="ko-KR" altLang="en-US" dirty="0"/>
              <a:t>을 연결하여 긴 시퀀스 처리하기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44409" y="1962091"/>
            <a:ext cx="8464064" cy="2894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sz="14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4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컨브넷이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입력 패치를 독립적으로 처리하기 때문에 </a:t>
            </a:r>
            <a:r>
              <a:rPr lang="en-US" altLang="ko-KR" sz="14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RNN</a:t>
            </a:r>
            <a:r>
              <a:rPr lang="ko-KR" altLang="en-US" sz="14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과 달리 </a:t>
            </a:r>
            <a:r>
              <a:rPr lang="ko-KR" altLang="en-US" sz="14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타임스텝의</a:t>
            </a:r>
            <a:r>
              <a:rPr lang="ko-KR" altLang="en-US" sz="14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순서에 민감하지 </a:t>
            </a:r>
            <a:r>
              <a:rPr lang="en-US" altLang="ko-KR" sz="14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X</a:t>
            </a:r>
          </a:p>
          <a:p>
            <a:pPr algn="l"/>
            <a:endParaRPr lang="en-US" altLang="ko-KR" sz="1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algn="l"/>
            <a:r>
              <a:rPr lang="en-US" altLang="ko-KR" sz="14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온도 예측 문제에 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4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컨브넷을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적용</a:t>
            </a:r>
            <a:r>
              <a:rPr lang="en-US" altLang="ko-KR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: </a:t>
            </a:r>
            <a:r>
              <a:rPr lang="ko-KR" altLang="en-US" sz="14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이 문제는 순서를 감지해야 좋은 예측을 만들어 낼 수 있음</a:t>
            </a:r>
            <a:endParaRPr lang="en-US" altLang="ko-KR" sz="1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742397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61726" y="283431"/>
            <a:ext cx="1975500" cy="352982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523437" y="52855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61466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구현 </a:t>
            </a:r>
            <a:r>
              <a:rPr lang="en-US" altLang="ko-KR" dirty="0"/>
              <a:t>– </a:t>
            </a:r>
            <a:r>
              <a:rPr lang="ko-KR" altLang="en-US" dirty="0"/>
              <a:t>예나 온도 예측 문제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08364" y="1070406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예나 데이터에서 </a:t>
            </a:r>
            <a:r>
              <a:rPr lang="en-US" altLang="ko-KR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1D </a:t>
            </a:r>
            <a:r>
              <a:rPr lang="ko-KR" altLang="en-US" dirty="0" err="1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컨브넷</a:t>
            </a: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0345" y="1075431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98" y="1453459"/>
            <a:ext cx="3592738" cy="2302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41174" y="4298095"/>
            <a:ext cx="391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en-US" altLang="ko-KR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float_data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, </a:t>
            </a:r>
            <a:r>
              <a:rPr lang="en-US" altLang="ko-KR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train_gen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, </a:t>
            </a:r>
            <a:r>
              <a:rPr lang="en-US" altLang="ko-KR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val_gen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, </a:t>
            </a:r>
            <a:r>
              <a:rPr lang="en-US" altLang="ko-KR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val_steps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사용</a:t>
            </a:r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53" y="1434229"/>
            <a:ext cx="3794896" cy="2728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926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514476" y="200450"/>
            <a:ext cx="6043612" cy="755514"/>
          </a:xfrm>
        </p:spPr>
        <p:txBody>
          <a:bodyPr/>
          <a:lstStyle/>
          <a:p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구현 </a:t>
            </a:r>
            <a:r>
              <a:rPr lang="en-US" altLang="ko-KR" dirty="0"/>
              <a:t>– </a:t>
            </a:r>
            <a:r>
              <a:rPr lang="ko-KR" altLang="en-US" dirty="0"/>
              <a:t>예나 온도 예측 문제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6252" y="1527939"/>
            <a:ext cx="4607718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검증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MAE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0.40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대에 머물러 있습니다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작은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컨브넷을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사용해서 상식 수준의 기준점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(0.29)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넘지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이유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컨브넷이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입력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시계열에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있는 패턴을 보고 이 패턴의 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시간 축의 위치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시작인지 끝 부분인지 등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고려하지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 데이터 포인트일수록 오래된 데이터 포인트와는 다르게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해석해야 하기 때문에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컨브넷이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의미 있는 결과를 만들지 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 </a:t>
            </a: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효율 </a:t>
            </a:r>
            <a:r>
              <a:rPr lang="en-US" altLang="ko-KR" sz="1600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377445"/>
            <a:ext cx="3839463" cy="2516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84078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85900" y="352850"/>
            <a:ext cx="6200775" cy="946200"/>
          </a:xfrm>
        </p:spPr>
        <p:txBody>
          <a:bodyPr/>
          <a:lstStyle/>
          <a:p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</a:t>
            </a:r>
            <a:r>
              <a:rPr lang="en-US" altLang="ko-KR" dirty="0"/>
              <a:t>+ RNN – </a:t>
            </a:r>
            <a:r>
              <a:rPr lang="ko-KR" altLang="en-US" dirty="0"/>
              <a:t>예나 온도 예측 문제</a:t>
            </a:r>
          </a:p>
        </p:txBody>
      </p:sp>
      <p:pic>
        <p:nvPicPr>
          <p:cNvPr id="28674" name="Picture 2" descr="https://mblogthumb-phinf.pstatic.net/MjAxOTA4MTNfMTc0/MDAxNTY1NjgxMjUwMjk5.z55Rqt1jUEiHA9FHqCBLjdyct48tfiaJBY3P3bv8lswg.clYdRO_glUNHkEXv3yr6Lp1cckTBWy7YRC1G6XYKCwkg.PNG.jyoun/image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" y="1299050"/>
            <a:ext cx="2971800" cy="3324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79058" y="1299170"/>
            <a:ext cx="48791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CNN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속도와 </a:t>
            </a:r>
            <a:r>
              <a:rPr lang="ko-KR" altLang="en-US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경량함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+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순서 감지 능력</a:t>
            </a:r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r>
              <a:rPr lang="en-US" altLang="ko-KR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방법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CNN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이전에 전처리 단계로 사용</a:t>
            </a:r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r>
              <a:rPr lang="en-US" altLang="ko-KR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효과 </a:t>
            </a:r>
            <a:r>
              <a:rPr lang="en-US" altLang="ko-KR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수천 개의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step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가지는 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긴 시퀀스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다룰 때 </a:t>
            </a:r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endParaRPr lang="en-US" altLang="ko-KR" sz="4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  </a:t>
            </a:r>
            <a:r>
              <a:rPr lang="ko-KR" altLang="en-US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빠른 응답 속도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가지게 할 수 있습니다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5708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61726" y="283431"/>
            <a:ext cx="1975500" cy="352982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523437" y="52855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61466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구현 </a:t>
            </a:r>
            <a:r>
              <a:rPr lang="en-US" altLang="ko-KR" dirty="0"/>
              <a:t>– </a:t>
            </a:r>
            <a:r>
              <a:rPr lang="ko-KR" altLang="en-US" dirty="0"/>
              <a:t>예나 온도 예측 문제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08364" y="1070406"/>
            <a:ext cx="36822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1D </a:t>
            </a:r>
            <a:r>
              <a:rPr lang="ko-KR" altLang="en-US" dirty="0" err="1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합성곱</a:t>
            </a: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 GRU </a:t>
            </a: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층 연결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0345" y="1075431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98" y="1453459"/>
            <a:ext cx="3592738" cy="2302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65983" y="4011647"/>
            <a:ext cx="3408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2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개의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Conv1D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 다음에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GRU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층을 놓음</a:t>
            </a:r>
            <a:endParaRPr lang="en-US" altLang="ko-KR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83" y="1453459"/>
            <a:ext cx="3983634" cy="2307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1521619" y="1635808"/>
            <a:ext cx="2927998" cy="6947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366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514476" y="200450"/>
            <a:ext cx="6043612" cy="755514"/>
          </a:xfrm>
        </p:spPr>
        <p:txBody>
          <a:bodyPr/>
          <a:lstStyle/>
          <a:p>
            <a:r>
              <a:rPr lang="en-US" altLang="ko-KR" dirty="0"/>
              <a:t>1D </a:t>
            </a:r>
            <a:r>
              <a:rPr lang="ko-KR" altLang="en-US" dirty="0" err="1"/>
              <a:t>컨브넷</a:t>
            </a:r>
            <a:r>
              <a:rPr lang="ko-KR" altLang="en-US" dirty="0"/>
              <a:t> 구현 </a:t>
            </a:r>
            <a:r>
              <a:rPr lang="en-US" altLang="ko-KR" dirty="0"/>
              <a:t>– </a:t>
            </a:r>
            <a:r>
              <a:rPr lang="ko-KR" altLang="en-US" dirty="0"/>
              <a:t>예나 온도 예측 문제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26" y="828512"/>
            <a:ext cx="2754766" cy="171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316" y="828513"/>
            <a:ext cx="2604772" cy="171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-154502" y="1451166"/>
            <a:ext cx="1327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200" dirty="0" err="1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컨브넷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43776" y="2479780"/>
            <a:ext cx="158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1D </a:t>
            </a:r>
            <a:r>
              <a:rPr lang="ko-KR" altLang="en-US" sz="1200" dirty="0" err="1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컨브넷</a:t>
            </a: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+ GRU 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325" y="4574958"/>
            <a:ext cx="6383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응답 속도는 빠르지만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검증 손실이 규제된 </a:t>
            </a:r>
            <a:r>
              <a:rPr lang="ko-KR" altLang="en-US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드롭아웃이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있는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GRU </a:t>
            </a:r>
            <a:r>
              <a:rPr lang="ko-KR" altLang="en-US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모델만큼 좋지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X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26827" y="1051057"/>
            <a:ext cx="1007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속도</a:t>
            </a:r>
            <a:endParaRPr lang="en-US" altLang="ko-KR" sz="3200" dirty="0">
              <a:solidFill>
                <a:srgbClr val="00B05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dirty="0">
                <a:solidFill>
                  <a:srgbClr val="00B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❮</a:t>
            </a:r>
            <a:endParaRPr lang="ko-KR" altLang="en-US" sz="3200" dirty="0">
              <a:solidFill>
                <a:srgbClr val="00B05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26" y="2692005"/>
            <a:ext cx="2751442" cy="171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316" y="2692008"/>
            <a:ext cx="2604772" cy="1716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-154502" y="3411525"/>
            <a:ext cx="1327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규제된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5808" y="2966896"/>
            <a:ext cx="1007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손실</a:t>
            </a:r>
            <a:endParaRPr lang="en-US" altLang="ko-KR" sz="3200" dirty="0">
              <a:solidFill>
                <a:srgbClr val="FFC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3200" dirty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❮</a:t>
            </a:r>
            <a:endParaRPr lang="ko-KR" alt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081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8" y="43302"/>
            <a:ext cx="8250382" cy="669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5th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정리</a:t>
            </a:r>
            <a:endParaRPr sz="2800"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860538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84;p32"/>
          <p:cNvSpPr txBox="1">
            <a:spLocks/>
          </p:cNvSpPr>
          <p:nvPr/>
        </p:nvSpPr>
        <p:spPr>
          <a:xfrm>
            <a:off x="1511209" y="1342965"/>
            <a:ext cx="7307210" cy="307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다음은 이번 절에서 배운 것들입니다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2D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컨브넷이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2D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공간의 시각적 패턴을 잘 처리하는 것과 같이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컨브넷은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시간에 따른 패턴을 잘 처리합니다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</a:t>
            </a:r>
            <a:r>
              <a:rPr lang="ko-KR" altLang="en-US" sz="1200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</a:t>
            </a:r>
            <a:r>
              <a:rPr lang="ko-KR" altLang="en-US" sz="12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특정 자연어 처리 같은 일부 문제에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대신할 수 있는 빠른 모델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전형적으로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컨브넷은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컴퓨터 비전 분야의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2D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컨브넷과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비슷하게 구성합니다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Conv1D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층과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Max-Pooling1D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층을 쌓고 마지막에 전역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풀링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연산이나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Flatten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층을 둡니다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 아주 긴 시퀀스를 처리하려면 계산 비용이 많이 듭니다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1D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컨브넷은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비용이 적게 듭니다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따라서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컨브넷을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이전의 전처리 단계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 사용하는 것은 좋은 생각입니다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시퀀스 길이를 줄이고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처리할 유용한 표현을 추출해 줄 것입니다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171450" indent="-1714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유용하고 중요한 개념이지만 여기서 다루지 않은 것은 팽창 커널을 사용한 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b="1" dirty="0" err="1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합성곱입니다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050" b="1" dirty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8037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5641077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요약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288137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32"/>
          <p:cNvCxnSpPr/>
          <p:nvPr/>
        </p:nvCxnSpPr>
        <p:spPr>
          <a:xfrm>
            <a:off x="4569600" y="860538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84;p32"/>
          <p:cNvSpPr txBox="1">
            <a:spLocks/>
          </p:cNvSpPr>
          <p:nvPr/>
        </p:nvSpPr>
        <p:spPr>
          <a:xfrm>
            <a:off x="1061153" y="860538"/>
            <a:ext cx="7307210" cy="377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ko-KR" altLang="en-US" sz="1200" b="1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다양한 기법 </a:t>
            </a:r>
            <a:endParaRPr lang="en-US" altLang="ko-KR" sz="12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6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∙</a:t>
            </a: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</a:t>
            </a:r>
            <a:r>
              <a:rPr lang="ko-KR" altLang="en-US" sz="1200" dirty="0" err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토큰화하는</a:t>
            </a: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방법</a:t>
            </a:r>
            <a:endParaRPr lang="en-US" altLang="ko-KR" sz="1200" dirty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∙</a:t>
            </a: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단어 </a:t>
            </a:r>
            <a:r>
              <a:rPr lang="ko-KR" altLang="en-US" sz="1200" dirty="0" err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임베딩</a:t>
            </a: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사용법</a:t>
            </a:r>
            <a:endParaRPr lang="en-US" altLang="ko-KR" sz="1200" dirty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∙</a:t>
            </a: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순환 네트워크 </a:t>
            </a: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사용법</a:t>
            </a:r>
            <a:endParaRPr lang="en-US" altLang="ko-KR" sz="1200" dirty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∙RNN </a:t>
            </a:r>
            <a:r>
              <a:rPr lang="ko-KR" altLang="en-US" sz="1200" dirty="0" err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스태킹</a:t>
            </a: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양방향 </a:t>
            </a: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RNN </a:t>
            </a: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사용법</a:t>
            </a:r>
            <a:endParaRPr lang="en-US" altLang="ko-KR" sz="1200" dirty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∙1D </a:t>
            </a:r>
            <a:r>
              <a:rPr lang="ko-KR" altLang="en-US" sz="1200" dirty="0" err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endParaRPr lang="en-US" altLang="ko-KR" sz="1200" dirty="0">
              <a:solidFill>
                <a:schemeClr val="accent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∙1D </a:t>
            </a:r>
            <a:r>
              <a:rPr lang="ko-KR" altLang="en-US" sz="1200" dirty="0" err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컨브넷</a:t>
            </a: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RNN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ko-KR" altLang="en-US" sz="1200" b="1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RNN</a:t>
            </a:r>
            <a:r>
              <a:rPr lang="en-US" altLang="ko-KR" sz="1200" b="1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-&gt;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시계열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데이터를 사용한 회귀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/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시계열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분류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/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시계열에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있는 이상치 감지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/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시퀀스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레이블링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ko-KR" altLang="en-US" sz="1200" b="1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-&gt;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기계 번역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/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문서 분류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/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맞춤법 정정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 데이터에서는 전반적인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순서가 중요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하다면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-&gt;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네트워크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사용하여 처리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5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sz="105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EX) (</a:t>
            </a:r>
            <a:r>
              <a:rPr lang="ko-KR" altLang="en-US" sz="105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중요도 </a:t>
            </a:r>
            <a:r>
              <a:rPr lang="en-US" altLang="ko-KR" sz="105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05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 정보 </a:t>
            </a:r>
            <a:r>
              <a:rPr lang="en-US" altLang="ko-KR" sz="105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 </a:t>
            </a:r>
            <a:r>
              <a:rPr lang="ko-KR" altLang="en-US" sz="105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오래된 정보</a:t>
            </a:r>
            <a:r>
              <a:rPr lang="en-US" altLang="ko-KR" sz="105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05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050" b="1" dirty="0" err="1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en-US" sz="105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데이터</a:t>
            </a:r>
            <a:endParaRPr lang="en-US" altLang="ko-KR" sz="1050" b="1" dirty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b="1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순서가 중요하지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 </a:t>
            </a:r>
            <a:r>
              <a:rPr lang="en-US" altLang="ko-KR" sz="12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-&gt; 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1D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컨브넷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동일한 성능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+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비용 ↓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 </a:t>
            </a: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5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sz="105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EX) </a:t>
            </a:r>
            <a:r>
              <a:rPr lang="ko-KR" altLang="en-US" sz="105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텍스트 데이터</a:t>
            </a:r>
            <a:endParaRPr lang="en-US" altLang="ko-KR" sz="1050" b="1" dirty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b="1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050" b="1" dirty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02707" y="144880"/>
            <a:ext cx="2612306" cy="637915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173503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DB9CB-D65E-4255-A180-86013E6A0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865" y="408606"/>
            <a:ext cx="6008271" cy="946200"/>
          </a:xfrm>
        </p:spPr>
        <p:txBody>
          <a:bodyPr/>
          <a:lstStyle/>
          <a:p>
            <a:pPr algn="l"/>
            <a:r>
              <a:rPr lang="ko-KR" altLang="en-US" dirty="0"/>
              <a:t>이미지 증식 이후의 정확도와 손실 그래프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FDCAF-7D62-43C9-AB3F-755E7169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65" y="1758196"/>
            <a:ext cx="4114800" cy="2654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CC87B0-8AC2-443D-9529-A26716E3A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135" y="1758196"/>
            <a:ext cx="4191000" cy="26543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0D19B5A-636A-45C2-9CB7-0DB9B47A9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5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1"/>
    </mc:Choice>
    <mc:Fallback xmlns="">
      <p:transition spd="slow" advTm="24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2" x="9137650" y="444500"/>
          <p14:tracePt t="732" x="9129713" y="423863"/>
          <p14:tracePt t="743" x="9123363" y="404813"/>
          <p14:tracePt t="756" x="9117013" y="369888"/>
          <p14:tracePt t="767" x="9117013" y="349250"/>
          <p14:tracePt t="778" x="9109075" y="314325"/>
          <p14:tracePt t="789" x="9109075" y="301625"/>
          <p14:tracePt t="800" x="9109075" y="280988"/>
          <p14:tracePt t="811" x="9109075" y="260350"/>
          <p14:tracePt t="824" x="9109075" y="239713"/>
          <p14:tracePt t="834" x="9123363" y="219075"/>
          <p14:tracePt t="845" x="9129713" y="198438"/>
          <p14:tracePt t="858" x="9137650" y="184150"/>
          <p14:tracePt t="9317" x="2500313" y="4918075"/>
          <p14:tracePt t="9327" x="2382838" y="4759325"/>
          <p14:tracePt t="9339" x="2314575" y="4643438"/>
          <p14:tracePt t="9350" x="2301875" y="4533900"/>
          <p14:tracePt t="9361" x="2293938" y="4410075"/>
          <p14:tracePt t="9373" x="2293938" y="4287838"/>
          <p14:tracePt t="9384" x="2293938" y="4137025"/>
          <p14:tracePt t="9395" x="2281238" y="3992563"/>
          <p14:tracePt t="9407" x="2266950" y="3856038"/>
          <p14:tracePt t="9417" x="2246313" y="3740150"/>
          <p14:tracePt t="9429" x="2246313" y="3698875"/>
          <p14:tracePt t="9441" x="2239963" y="3602038"/>
          <p14:tracePt t="9452" x="2212975" y="3492500"/>
          <p14:tracePt t="9462" x="2184400" y="3390900"/>
          <p14:tracePt t="9474" x="2124075" y="3287713"/>
          <p14:tracePt t="9485" x="2047875" y="3178175"/>
          <p14:tracePt t="9496" x="1979613" y="3074988"/>
          <p14:tracePt t="9508" x="1944688" y="3013075"/>
          <p14:tracePt t="9520" x="1931988" y="2986088"/>
          <p14:tracePt t="9530" x="1924050" y="2971800"/>
          <p14:tracePt t="9541" x="1924050" y="2959100"/>
          <p14:tracePt t="9553" x="1924050" y="2911475"/>
          <p14:tracePt t="9564" x="1924050" y="2870200"/>
          <p14:tracePt t="9575" x="1924050" y="2814638"/>
          <p14:tracePt t="9588" x="1924050" y="2732088"/>
          <p14:tracePt t="9597" x="1924050" y="2643188"/>
          <p14:tracePt t="9609" x="1944688" y="2574925"/>
          <p14:tracePt t="9622" x="1973263" y="2541588"/>
          <p14:tracePt t="9631" x="2012950" y="2500313"/>
          <p14:tracePt t="9642" x="2054225" y="2492375"/>
          <p14:tracePt t="9654" x="2082800" y="2486025"/>
          <p14:tracePt t="9665" x="2143125" y="2459038"/>
          <p14:tracePt t="9677" x="2246313" y="2432050"/>
          <p14:tracePt t="9688" x="2370138" y="2397125"/>
          <p14:tracePt t="9699" x="2506663" y="2390775"/>
          <p14:tracePt t="9710" x="2657475" y="2376488"/>
          <p14:tracePt t="9723" x="2808288" y="2376488"/>
          <p14:tracePt t="9732" x="2911475" y="2376488"/>
          <p14:tracePt t="9744" x="2986088" y="2376488"/>
          <p14:tracePt t="9756" x="3041650" y="2376488"/>
          <p14:tracePt t="9767" x="3054350" y="2376488"/>
          <p14:tracePt t="9777" x="3074988" y="2376488"/>
          <p14:tracePt t="9789" x="3082925" y="2376488"/>
          <p14:tracePt t="9881" x="3041650" y="2424113"/>
          <p14:tracePt t="9891" x="3021013" y="2438400"/>
          <p14:tracePt t="9903" x="2986088" y="2459038"/>
          <p14:tracePt t="9912" x="2870200" y="2513013"/>
          <p14:tracePt t="9923" x="2719388" y="2601913"/>
          <p14:tracePt t="9936" x="2486025" y="2690813"/>
          <p14:tracePt t="9946" x="2308225" y="2760663"/>
          <p14:tracePt t="9959" x="2124075" y="2849563"/>
          <p14:tracePt t="9969" x="1993900" y="2917825"/>
          <p14:tracePt t="9980" x="1876425" y="2986088"/>
          <p14:tracePt t="9991" x="1787525" y="3068638"/>
          <p14:tracePt t="10003" x="1754188" y="3095625"/>
          <p14:tracePt t="10014" x="1663700" y="3163888"/>
          <p14:tracePt t="10025" x="1574800" y="3225800"/>
          <p14:tracePt t="10037" x="1458913" y="3294063"/>
          <p14:tracePt t="10047" x="1343025" y="3362325"/>
          <p14:tracePt t="10058" x="1266825" y="3417888"/>
          <p14:tracePt t="10071" x="1219200" y="3479800"/>
          <p14:tracePt t="10081" x="1198563" y="3540125"/>
          <p14:tracePt t="10092" x="1177925" y="3616325"/>
          <p14:tracePt t="10104" x="1177925" y="3711575"/>
          <p14:tracePt t="10115" x="1177925" y="3779838"/>
          <p14:tracePt t="10127" x="1177925" y="3808413"/>
          <p14:tracePt t="10138" x="1177925" y="3862388"/>
          <p14:tracePt t="10149" x="1177925" y="3903663"/>
          <p14:tracePt t="10160" x="1177925" y="3938588"/>
          <p14:tracePt t="10172" x="1192213" y="3938588"/>
          <p14:tracePt t="10194" x="1204913" y="3938588"/>
          <p14:tracePt t="10205" x="1246188" y="3897313"/>
          <p14:tracePt t="10216" x="1328738" y="3821113"/>
          <p14:tracePt t="10227" x="1431925" y="3711575"/>
          <p14:tracePt t="10239" x="1479550" y="3684588"/>
          <p14:tracePt t="10251" x="1616075" y="3589338"/>
          <p14:tracePt t="10262" x="1814513" y="3451225"/>
          <p14:tracePt t="10272" x="1993900" y="3281363"/>
          <p14:tracePt t="10285" x="2192338" y="3143250"/>
          <p14:tracePt t="10295" x="2349500" y="3006725"/>
          <p14:tracePt t="10306" x="2452688" y="2903538"/>
          <p14:tracePt t="10317" x="2527300" y="2820988"/>
          <p14:tracePt t="10329" x="2603500" y="2760663"/>
          <p14:tracePt t="10340" x="2671763" y="2705100"/>
          <p14:tracePt t="10351" x="2692400" y="2690813"/>
          <p14:tracePt t="10363" x="2760663" y="2663825"/>
          <p14:tracePt t="10374" x="2828925" y="2630488"/>
          <p14:tracePt t="10386" x="2890838" y="2609850"/>
          <p14:tracePt t="10396" x="2952750" y="2589213"/>
          <p14:tracePt t="10407" x="2992438" y="2581275"/>
          <p14:tracePt t="10421" x="3041650" y="2574925"/>
          <p14:tracePt t="10430" x="3109913" y="2562225"/>
          <p14:tracePt t="10442" x="3178175" y="2562225"/>
          <p14:tracePt t="10454" x="3246438" y="2562225"/>
          <p14:tracePt t="10464" x="3281363" y="2562225"/>
          <p14:tracePt t="10475" x="3349625" y="2562225"/>
          <p14:tracePt t="10488" x="3438525" y="2554288"/>
          <p14:tracePt t="10497" x="3506788" y="2554288"/>
          <p14:tracePt t="10509" x="3575050" y="2554288"/>
          <p14:tracePt t="10522" x="3616325" y="2554288"/>
          <p14:tracePt t="10532" x="3657600" y="2554288"/>
          <p14:tracePt t="10542" x="3692525" y="2554288"/>
          <p14:tracePt t="10555" x="3713163" y="2547938"/>
          <p14:tracePt t="10565" x="3732213" y="2541588"/>
          <p14:tracePt t="10576" x="3746500" y="2541588"/>
          <p14:tracePt t="10588" x="3787775" y="2527300"/>
          <p14:tracePt t="10599" x="3822700" y="2513013"/>
          <p14:tracePt t="10610" x="3870325" y="2506663"/>
          <p14:tracePt t="10621" x="3917950" y="2486025"/>
          <p14:tracePt t="10632" x="3959225" y="2479675"/>
          <p14:tracePt t="10644" x="3992563" y="2459038"/>
          <p14:tracePt t="10655" x="4041775" y="2438400"/>
          <p14:tracePt t="10666" x="4089400" y="2411413"/>
          <p14:tracePt t="10677" x="4151313" y="2382838"/>
          <p14:tracePt t="10689" x="4205288" y="2362200"/>
          <p14:tracePt t="10701" x="4232275" y="2349500"/>
          <p14:tracePt t="10711" x="4287838" y="2322513"/>
          <p14:tracePt t="10723" x="4356100" y="2287588"/>
          <p14:tracePt t="10736" x="4541838" y="2246313"/>
          <p14:tracePt t="10745" x="4575175" y="2246313"/>
          <p14:tracePt t="10756" x="4602163" y="2246313"/>
          <p14:tracePt t="10768" x="4657725" y="2246313"/>
          <p14:tracePt t="10779" x="4684713" y="2246313"/>
          <p14:tracePt t="10790" x="4699000" y="2246313"/>
          <p14:tracePt t="10802" x="4711700" y="2246313"/>
          <p14:tracePt t="10813" x="4725988" y="2246313"/>
          <p14:tracePt t="10823" x="4760913" y="2246313"/>
          <p14:tracePt t="10836" x="4787900" y="2252663"/>
          <p14:tracePt t="10847" x="4835525" y="2273300"/>
          <p14:tracePt t="10858" x="4883150" y="2293938"/>
          <p14:tracePt t="10871" x="4918075" y="2308225"/>
          <p14:tracePt t="10880" x="4938713" y="2314575"/>
          <p14:tracePt t="10892" x="4951413" y="2322513"/>
          <p14:tracePt t="10904" x="4951413" y="2328863"/>
          <p14:tracePt t="11004" x="4959350" y="2328863"/>
          <p14:tracePt t="11016" x="4965700" y="2328863"/>
          <p14:tracePt t="11026" x="4972050" y="2335213"/>
          <p14:tracePt t="11037" x="4979988" y="2335213"/>
          <p14:tracePt t="11049" x="5000625" y="2349500"/>
          <p14:tracePt t="11060" x="5041900" y="2362200"/>
          <p14:tracePt t="11071" x="5116513" y="2411413"/>
          <p14:tracePt t="11083" x="5191125" y="2452688"/>
          <p14:tracePt t="11094" x="5302250" y="2506663"/>
          <p14:tracePt t="11106" x="5418138" y="2574925"/>
          <p14:tracePt t="11117" x="5561013" y="2636838"/>
          <p14:tracePt t="11127" x="5678488" y="2705100"/>
          <p14:tracePt t="11141" x="5849938" y="2801938"/>
          <p14:tracePt t="11150" x="6007100" y="2876550"/>
          <p14:tracePt t="11161" x="6081713" y="2911475"/>
          <p14:tracePt t="11171" x="6232525" y="2986088"/>
          <p14:tracePt t="11184" x="6356350" y="3041650"/>
          <p14:tracePt t="11195" x="6486525" y="3101975"/>
          <p14:tracePt t="11208" x="6581775" y="3130550"/>
          <p14:tracePt t="11218" x="6657975" y="3163888"/>
          <p14:tracePt t="11228" x="6740525" y="3184525"/>
          <p14:tracePt t="11240" x="6800850" y="3190875"/>
          <p14:tracePt t="11253" x="6842125" y="3205163"/>
          <p14:tracePt t="11263" x="6918325" y="3211513"/>
          <p14:tracePt t="11273" x="6938963" y="3219450"/>
          <p14:tracePt t="11286" x="7013575" y="3240088"/>
          <p14:tracePt t="11297" x="7110413" y="3260725"/>
          <p14:tracePt t="11308" x="7212013" y="3281363"/>
          <p14:tracePt t="11319" x="7308850" y="3308350"/>
          <p14:tracePt t="11330" x="7389813" y="3328988"/>
          <p14:tracePt t="11341" x="7451725" y="3335338"/>
          <p14:tracePt t="11354" x="7480300" y="3335338"/>
          <p14:tracePt t="11364" x="7493000" y="3335338"/>
          <p14:tracePt t="11478" x="7493000" y="3341688"/>
          <p14:tracePt t="11487" x="7466013" y="3349625"/>
          <p14:tracePt t="11499" x="7451725" y="3349625"/>
          <p14:tracePt t="11511" x="7397750" y="3349625"/>
          <p14:tracePt t="11521" x="7300913" y="3349625"/>
          <p14:tracePt t="11533" x="7191375" y="3349625"/>
          <p14:tracePt t="11544" x="7040563" y="3335338"/>
          <p14:tracePt t="11556" x="6870700" y="3308350"/>
          <p14:tracePt t="11567" x="6602413" y="3281363"/>
          <p14:tracePt t="11577" x="6308725" y="3225800"/>
          <p14:tracePt t="11590" x="6013450" y="3178175"/>
          <p14:tracePt t="11600" x="5732463" y="3095625"/>
          <p14:tracePt t="11612" x="5480050" y="3021013"/>
          <p14:tracePt t="11622" x="5403850" y="3000375"/>
          <p14:tracePt t="11634" x="5219700" y="2917825"/>
          <p14:tracePt t="11645" x="5054600" y="2876550"/>
          <p14:tracePt t="11658" x="4918075" y="2870200"/>
          <p14:tracePt t="11667" x="4794250" y="2841625"/>
          <p14:tracePt t="11679" x="4657725" y="2835275"/>
          <p14:tracePt t="11691" x="4541838" y="2808288"/>
          <p14:tracePt t="11701" x="4432300" y="2801938"/>
          <p14:tracePt t="11712" x="4322763" y="2781300"/>
          <p14:tracePt t="11723" x="4211638" y="2767013"/>
          <p14:tracePt t="11737" x="4178300" y="2767013"/>
          <p14:tracePt t="11746" x="4095750" y="2746375"/>
          <p14:tracePt t="11758" x="3979863" y="2711450"/>
          <p14:tracePt t="11770" x="3883025" y="2690813"/>
          <p14:tracePt t="11780" x="3787775" y="2671763"/>
          <p14:tracePt t="11791" x="3698875" y="2636838"/>
          <p14:tracePt t="11804" x="3616325" y="2601913"/>
          <p14:tracePt t="11814" x="3541713" y="2581275"/>
          <p14:tracePt t="11825" x="3465513" y="2562225"/>
          <p14:tracePt t="11838" x="3382963" y="2541588"/>
          <p14:tracePt t="11847" x="3273425" y="2520950"/>
          <p14:tracePt t="11859" x="3240088" y="2513013"/>
          <p14:tracePt t="11871" x="3068638" y="2486025"/>
          <p14:tracePt t="11881" x="3027363" y="2486025"/>
          <p14:tracePt t="11905" x="2828925" y="2465388"/>
          <p14:tracePt t="11916" x="2773363" y="2465388"/>
          <p14:tracePt t="11927" x="2740025" y="2465388"/>
          <p14:tracePt t="11938" x="2733675" y="2465388"/>
          <p14:tracePt t="11949" x="2698750" y="2471738"/>
          <p14:tracePt t="11960" x="2678113" y="2471738"/>
          <p14:tracePt t="11972" x="2663825" y="2479675"/>
          <p14:tracePt t="11982" x="2636838" y="2492375"/>
          <p14:tracePt t="11994" x="2609850" y="2492375"/>
          <p14:tracePt t="12019" x="2444750" y="2547938"/>
          <p14:tracePt t="12027" x="2424113" y="2554288"/>
          <p14:tracePt t="12040" x="2411413" y="2562225"/>
          <p14:tracePt t="12051" x="2343150" y="2595563"/>
          <p14:tracePt t="12061" x="2273300" y="2616200"/>
          <p14:tracePt t="12074" x="2225675" y="2630488"/>
          <p14:tracePt t="12085" x="2205038" y="2636838"/>
          <p14:tracePt t="12095" x="2151063" y="2657475"/>
          <p14:tracePt t="12106" x="2089150" y="2671763"/>
          <p14:tracePt t="12117" x="2006600" y="2698750"/>
          <p14:tracePt t="12129" x="1897063" y="2725738"/>
          <p14:tracePt t="12140" x="1793875" y="2760663"/>
          <p14:tracePt t="12151" x="1677988" y="2808288"/>
          <p14:tracePt t="12162" x="1595438" y="2841625"/>
          <p14:tracePt t="12176" x="1533525" y="2870200"/>
          <p14:tracePt t="12187" x="1473200" y="2890838"/>
          <p14:tracePt t="12197" x="1458913" y="2897188"/>
          <p14:tracePt t="12208" x="1438275" y="2917825"/>
          <p14:tracePt t="12221" x="1390650" y="2959100"/>
          <p14:tracePt t="12230" x="1335088" y="3000375"/>
          <p14:tracePt t="12241" x="1287463" y="3048000"/>
          <p14:tracePt t="12254" x="1246188" y="3109913"/>
          <p14:tracePt t="12264" x="1219200" y="3157538"/>
          <p14:tracePt t="12275" x="1198563" y="3205163"/>
          <p14:tracePt t="12287" x="1192213" y="3252788"/>
          <p14:tracePt t="12297" x="1192213" y="3273425"/>
          <p14:tracePt t="12309" x="1184275" y="3281363"/>
          <p14:tracePt t="12321" x="1171575" y="3300413"/>
          <p14:tracePt t="12331" x="1163638" y="3341688"/>
          <p14:tracePt t="12342" x="1136650" y="3376613"/>
          <p14:tracePt t="12353" x="1116013" y="3424238"/>
          <p14:tracePt t="12365" x="1116013" y="3444875"/>
          <p14:tracePt t="12376" x="1109663" y="3465513"/>
          <p14:tracePt t="12387" x="1103313" y="3492500"/>
          <p14:tracePt t="12399" x="1103313" y="3513138"/>
          <p14:tracePt t="12410" x="1095375" y="3527425"/>
          <p14:tracePt t="12420" x="1095375" y="3548063"/>
          <p14:tracePt t="12433" x="1095375" y="3554413"/>
          <p14:tracePt t="12444" x="1089025" y="3575050"/>
          <p14:tracePt t="12454" x="1089025" y="3602038"/>
          <p14:tracePt t="12467" x="1089025" y="3630613"/>
          <p14:tracePt t="12478" x="1089025" y="3636963"/>
          <p14:tracePt t="12488" x="1089025" y="3663950"/>
          <p14:tracePt t="12501" x="1089025" y="3684588"/>
          <p14:tracePt t="12511" x="1089025" y="3698875"/>
          <p14:tracePt t="12522" x="1082675" y="3719513"/>
          <p14:tracePt t="12534" x="1082675" y="3732213"/>
          <p14:tracePt t="12545" x="1082675" y="3740150"/>
          <p14:tracePt t="12556" x="1074738" y="3752850"/>
          <p14:tracePt t="12568" x="1074738" y="3760788"/>
          <p14:tracePt t="12579" x="1068388" y="3760788"/>
          <p14:tracePt t="12590" x="1068388" y="3767138"/>
          <p14:tracePt t="12602" x="1054100" y="3779838"/>
          <p14:tracePt t="12613" x="1047750" y="3800475"/>
          <p14:tracePt t="12624" x="1035050" y="3821113"/>
          <p14:tracePt t="12637" x="1027113" y="3841750"/>
          <p14:tracePt t="12646" x="1014413" y="3856038"/>
          <p14:tracePt t="12658" x="1014413" y="3862388"/>
          <p14:tracePt t="12670" x="1014413" y="3870325"/>
          <p14:tracePt t="12680" x="1006475" y="3883025"/>
          <p14:tracePt t="12691" x="1000125" y="3897313"/>
          <p14:tracePt t="12706" x="985838" y="3910013"/>
          <p14:tracePt t="12714" x="965200" y="3930650"/>
          <p14:tracePt t="12725" x="952500" y="3959225"/>
          <p14:tracePt t="12737" x="938213" y="3979863"/>
          <p14:tracePt t="12747" x="931863" y="4000500"/>
          <p14:tracePt t="12759" x="931863" y="4006850"/>
          <p14:tracePt t="12772" x="931863" y="4013200"/>
          <p14:tracePt t="12781" x="931863" y="4019550"/>
          <p14:tracePt t="12793" x="923925" y="4027488"/>
          <p14:tracePt t="12816" x="917575" y="4040188"/>
          <p14:tracePt t="12826" x="917575" y="4048125"/>
          <p14:tracePt t="12836" x="911225" y="4054475"/>
          <p14:tracePt t="12849" x="911225" y="4060825"/>
          <p14:tracePt t="12905" x="911225" y="4068763"/>
          <p14:tracePt t="13401" x="911225" y="4060825"/>
          <p14:tracePt t="13413" x="904875" y="4048125"/>
          <p14:tracePt t="13422" x="904875" y="4033838"/>
          <p14:tracePt t="13434" x="904875" y="4019550"/>
          <p14:tracePt t="13446" x="896938" y="4000500"/>
          <p14:tracePt t="13456" x="896938" y="3986213"/>
          <p14:tracePt t="13468" x="890588" y="3965575"/>
          <p14:tracePt t="13479" x="890588" y="3944938"/>
          <p14:tracePt t="13490" x="890588" y="3910013"/>
          <p14:tracePt t="13503" x="890588" y="3889375"/>
          <p14:tracePt t="13512" x="890588" y="3856038"/>
          <p14:tracePt t="13524" x="890588" y="3829050"/>
          <p14:tracePt t="13537" x="890588" y="3794125"/>
          <p14:tracePt t="13546" x="890588" y="3773488"/>
          <p14:tracePt t="13557" x="890588" y="3752850"/>
          <p14:tracePt t="13570" x="890588" y="3746500"/>
          <p14:tracePt t="13580" x="890588" y="3725863"/>
          <p14:tracePt t="13592" x="904875" y="3698875"/>
          <p14:tracePt t="13604" x="923925" y="3649663"/>
          <p14:tracePt t="13614" x="931863" y="3602038"/>
          <p14:tracePt t="13625" x="958850" y="3568700"/>
          <p14:tracePt t="13637" x="979488" y="3506788"/>
          <p14:tracePt t="13647" x="1006475" y="3459163"/>
          <p14:tracePt t="13659" x="1041400" y="3397250"/>
          <p14:tracePt t="13670" x="1068388" y="3328988"/>
          <p14:tracePt t="13682" x="1089025" y="3294063"/>
          <p14:tracePt t="13692" x="1116013" y="3232150"/>
          <p14:tracePt t="13703" x="1136650" y="3198813"/>
          <p14:tracePt t="13715" x="1171575" y="3163888"/>
          <p14:tracePt t="13727" x="1198563" y="3116263"/>
          <p14:tracePt t="13736" x="1239838" y="3054350"/>
          <p14:tracePt t="13750" x="1274763" y="2992438"/>
          <p14:tracePt t="13760" x="1314450" y="2944813"/>
          <p14:tracePt t="13772" x="1335088" y="2917825"/>
          <p14:tracePt t="13782" x="1349375" y="2903538"/>
          <p14:tracePt t="13794" x="1355725" y="2897188"/>
          <p14:tracePt t="13806" x="1376363" y="2882900"/>
          <p14:tracePt t="13816" x="1411288" y="2855913"/>
          <p14:tracePt t="13827" x="1458913" y="2828925"/>
          <p14:tracePt t="13840" x="1506538" y="2787650"/>
          <p14:tracePt t="13851" x="1568450" y="2760663"/>
          <p14:tracePt t="13862" x="1616075" y="2732088"/>
          <p14:tracePt t="13872" x="1651000" y="2705100"/>
          <p14:tracePt t="13885" x="1698625" y="2684463"/>
          <p14:tracePt t="13895" x="1733550" y="2671763"/>
          <p14:tracePt t="13906" x="1754188" y="2671763"/>
          <p14:tracePt t="13919" x="1766888" y="2671763"/>
          <p14:tracePt t="13929" x="1781175" y="2671763"/>
          <p14:tracePt t="13940" x="1814513" y="2671763"/>
          <p14:tracePt t="13953" x="1855788" y="2678113"/>
          <p14:tracePt t="13962" x="1938338" y="2698750"/>
          <p14:tracePt t="13974" x="2027238" y="2746375"/>
          <p14:tracePt t="13986" x="2103438" y="2773363"/>
          <p14:tracePt t="13996" x="2151063" y="2794000"/>
          <p14:tracePt t="14007" x="2192338" y="2801938"/>
          <p14:tracePt t="14020" x="2212975" y="2808288"/>
          <p14:tracePt t="14030" x="2219325" y="2808288"/>
          <p14:tracePt t="14041" x="2225675" y="2808288"/>
          <p14:tracePt t="14054" x="2246313" y="2808288"/>
          <p14:tracePt t="14064" x="2287588" y="2801938"/>
          <p14:tracePt t="14075" x="2363788" y="2767013"/>
          <p14:tracePt t="14087" x="2465388" y="2725738"/>
          <p14:tracePt t="14097" x="2574925" y="2643188"/>
          <p14:tracePt t="14109" x="2740025" y="2527300"/>
          <p14:tracePt t="14119" x="2863850" y="2465388"/>
          <p14:tracePt t="14131" x="2965450" y="2390775"/>
          <p14:tracePt t="14142" x="3082925" y="2322513"/>
          <p14:tracePt t="14153" x="3103563" y="2301875"/>
          <p14:tracePt t="14165" x="3143250" y="2293938"/>
          <p14:tracePt t="14176" x="3171825" y="2287588"/>
          <p14:tracePt t="14199" x="3184525" y="2287588"/>
          <p14:tracePt t="14210" x="3213100" y="2308225"/>
          <p14:tracePt t="14221" x="3273425" y="2362200"/>
          <p14:tracePt t="14233" x="3335338" y="2417763"/>
          <p14:tracePt t="14244" x="3403600" y="2479675"/>
          <p14:tracePt t="14256" x="3479800" y="2533650"/>
          <p14:tracePt t="14267" x="3500438" y="2547938"/>
          <p14:tracePt t="14278" x="3589338" y="2595563"/>
          <p14:tracePt t="14290" x="3602038" y="2601913"/>
          <p14:tracePt t="14303" x="3630613" y="2609850"/>
          <p14:tracePt t="14312" x="3643313" y="2609850"/>
          <p14:tracePt t="14322" x="3671888" y="2609850"/>
          <p14:tracePt t="14333" x="3698875" y="2609850"/>
          <p14:tracePt t="14344" x="3740150" y="2601913"/>
          <p14:tracePt t="14356" x="3802063" y="2581275"/>
          <p14:tracePt t="14368" x="3870325" y="2574925"/>
          <p14:tracePt t="14379" x="3897313" y="2562225"/>
          <p14:tracePt t="14390" x="3959225" y="2547938"/>
          <p14:tracePt t="14403" x="4033838" y="2527300"/>
          <p14:tracePt t="14413" x="4102100" y="2513013"/>
          <p14:tracePt t="14424" x="4184650" y="2492375"/>
          <p14:tracePt t="14437" x="4273550" y="2452688"/>
          <p14:tracePt t="14447" x="4376738" y="2417763"/>
          <p14:tracePt t="14458" x="4486275" y="2397125"/>
          <p14:tracePt t="14470" x="4610100" y="2349500"/>
          <p14:tracePt t="14481" x="4711700" y="2314575"/>
          <p14:tracePt t="14491" x="4746625" y="2308225"/>
          <p14:tracePt t="14503" x="4829175" y="2287588"/>
          <p14:tracePt t="14514" x="4891088" y="2266950"/>
          <p14:tracePt t="14525" x="4932363" y="2246313"/>
          <p14:tracePt t="14536" x="4979988" y="2239963"/>
          <p14:tracePt t="14547" x="5000625" y="2219325"/>
          <p14:tracePt t="14559" x="5033963" y="2198688"/>
          <p14:tracePt t="14569" x="5068888" y="2192338"/>
          <p14:tracePt t="14581" x="5081588" y="2192338"/>
          <p14:tracePt t="14592" x="5102225" y="2184400"/>
          <p14:tracePt t="14604" x="5110163" y="2184400"/>
          <p14:tracePt t="14616" x="5116513" y="2184400"/>
          <p14:tracePt t="14627" x="5122863" y="2184400"/>
          <p14:tracePt t="14638" x="5143500" y="2192338"/>
          <p14:tracePt t="14649" x="5178425" y="2225675"/>
          <p14:tracePt t="14660" x="5240338" y="2266950"/>
          <p14:tracePt t="14672" x="5287963" y="2293938"/>
          <p14:tracePt t="14683" x="5349875" y="2322513"/>
          <p14:tracePt t="14694" x="5383213" y="2349500"/>
          <p14:tracePt t="14705" x="5418138" y="2376488"/>
          <p14:tracePt t="14717" x="5424488" y="2382838"/>
          <p14:tracePt t="14727" x="5445125" y="2411413"/>
          <p14:tracePt t="14739" x="5480050" y="2471738"/>
          <p14:tracePt t="14751" x="5507038" y="2520950"/>
          <p14:tracePt t="14761" x="5534025" y="2568575"/>
          <p14:tracePt t="14772" x="5561013" y="2616200"/>
          <p14:tracePt t="14785" x="5589588" y="2636838"/>
          <p14:tracePt t="14806" x="5589588" y="2643188"/>
          <p14:tracePt t="14829" x="5595938" y="2643188"/>
          <p14:tracePt t="14840" x="5595938" y="2651125"/>
          <p14:tracePt t="14964" x="5595938" y="2657475"/>
          <p14:tracePt t="14976" x="5616575" y="2678113"/>
          <p14:tracePt t="14985" x="5643563" y="2698750"/>
          <p14:tracePt t="14998" x="5670550" y="2760663"/>
          <p14:tracePt t="15009" x="5711825" y="2835275"/>
          <p14:tracePt t="15019" x="5761038" y="2911475"/>
          <p14:tracePt t="15032" x="5800725" y="3027363"/>
          <p14:tracePt t="15043" x="5862638" y="3136900"/>
          <p14:tracePt t="15055" x="5918200" y="3267075"/>
          <p14:tracePt t="15066" x="5945188" y="3300413"/>
          <p14:tracePt t="15077" x="6027738" y="3403600"/>
          <p14:tracePt t="15089" x="6089650" y="3465513"/>
          <p14:tracePt t="15099" x="6102350" y="3492500"/>
          <p14:tracePt t="15110" x="6110288" y="3500438"/>
          <p14:tracePt t="15178" x="6116638" y="3486150"/>
          <p14:tracePt t="15189" x="6122988" y="3444875"/>
          <p14:tracePt t="15201" x="6122988" y="3362325"/>
          <p14:tracePt t="15211" x="6143625" y="3260725"/>
          <p14:tracePt t="15222" x="6205538" y="3157538"/>
          <p14:tracePt t="15235" x="6253163" y="3095625"/>
          <p14:tracePt t="15245" x="6315075" y="3054350"/>
          <p14:tracePt t="15256" x="6356350" y="3021013"/>
          <p14:tracePt t="15269" x="6391275" y="2992438"/>
          <p14:tracePt t="15279" x="6403975" y="2986088"/>
          <p14:tracePt t="15336" x="6410325" y="2992438"/>
          <p14:tracePt t="15346" x="6424613" y="3006725"/>
          <p14:tracePt t="15358" x="6459538" y="3060700"/>
          <p14:tracePt t="15369" x="6527800" y="3130550"/>
          <p14:tracePt t="15380" x="6589713" y="3205163"/>
          <p14:tracePt t="15391" x="6657975" y="3294063"/>
          <p14:tracePt t="15403" x="6711950" y="3355975"/>
          <p14:tracePt t="15414" x="6726238" y="3370263"/>
          <p14:tracePt t="15425" x="6761163" y="3417888"/>
          <p14:tracePt t="15436" x="6794500" y="3444875"/>
          <p14:tracePt t="15448" x="6808788" y="3444875"/>
          <p14:tracePt t="15482" x="6815138" y="3444875"/>
          <p14:tracePt t="15492" x="6829425" y="3438525"/>
          <p14:tracePt t="15504" x="6862763" y="3409950"/>
          <p14:tracePt t="15516" x="6910388" y="3370263"/>
          <p14:tracePt t="15527" x="6924675" y="3362325"/>
          <p14:tracePt t="15539" x="6980238" y="3314700"/>
          <p14:tracePt t="15549" x="7027863" y="3287713"/>
          <p14:tracePt t="15560" x="7075488" y="3260725"/>
          <p14:tracePt t="15573" x="7102475" y="3252788"/>
          <p14:tracePt t="15583" x="7123113" y="3246438"/>
          <p14:tracePt t="15594" x="7131050" y="3246438"/>
          <p14:tracePt t="15618" x="7150100" y="3246438"/>
          <p14:tracePt t="15628" x="7164388" y="3246438"/>
          <p14:tracePt t="15651" x="7212013" y="3294063"/>
          <p14:tracePt t="15661" x="7273925" y="3349625"/>
          <p14:tracePt t="15673" x="7342188" y="3438525"/>
          <p14:tracePt t="15686" x="7404100" y="3500438"/>
          <p14:tracePt t="15695" x="7480300" y="3568700"/>
          <p14:tracePt t="15707" x="7519988" y="3595688"/>
          <p14:tracePt t="15719" x="7534275" y="3609975"/>
          <p14:tracePt t="15774" x="7540625" y="3609975"/>
          <p14:tracePt t="15785" x="7548563" y="3609975"/>
          <p14:tracePt t="15796" x="7569200" y="3595688"/>
          <p14:tracePt t="15808" x="7589838" y="3560763"/>
          <p14:tracePt t="15819" x="7623175" y="3513138"/>
          <p14:tracePt t="15830" x="7664450" y="3451225"/>
          <p14:tracePt t="15841" x="7712075" y="3417888"/>
          <p14:tracePt t="15853" x="7740650" y="3409950"/>
          <p14:tracePt t="15864" x="7759700" y="3409950"/>
          <p14:tracePt t="15875" x="7767638" y="3403600"/>
          <p14:tracePt t="15886" x="7780338" y="3403600"/>
          <p14:tracePt t="15904" x="7788275" y="3397250"/>
          <p14:tracePt t="15909" x="7794625" y="3397250"/>
          <p14:tracePt t="15943" x="7800975" y="3397250"/>
          <p14:tracePt t="15954" x="7821613" y="3409950"/>
          <p14:tracePt t="15978" x="7924800" y="3492500"/>
          <p14:tracePt t="15987" x="7959725" y="3521075"/>
          <p14:tracePt t="16011" x="7993063" y="3548063"/>
          <p14:tracePt t="16021" x="8007350" y="3554413"/>
          <p14:tracePt t="16033" x="8020050" y="3554413"/>
          <p14:tracePt t="16044" x="8027988" y="3554413"/>
          <p14:tracePt t="16054" x="8034338" y="3554413"/>
          <p14:tracePt t="16067" x="8040688" y="3554413"/>
          <p14:tracePt t="16078" x="8069263" y="3554413"/>
          <p14:tracePt t="16089" x="8108950" y="3533775"/>
          <p14:tracePt t="16102" x="8170863" y="3506788"/>
          <p14:tracePt t="16111" x="8199438" y="3492500"/>
          <p14:tracePt t="16123" x="8253413" y="3471863"/>
          <p14:tracePt t="16136" x="8308975" y="3451225"/>
          <p14:tracePt t="16145" x="8356600" y="3444875"/>
          <p14:tracePt t="16156" x="8389938" y="3424238"/>
          <p14:tracePt t="16169" x="8418513" y="3424238"/>
          <p14:tracePt t="16179" x="8439150" y="3417888"/>
          <p14:tracePt t="16190" x="8466138" y="3417888"/>
          <p14:tracePt t="16203" x="8486775" y="3409950"/>
          <p14:tracePt t="16213" x="8499475" y="3409950"/>
          <p14:tracePt t="16224" x="8513763" y="3409950"/>
          <p14:tracePt t="16237" x="8534400" y="3403600"/>
          <p14:tracePt t="16247" x="8548688" y="3403600"/>
          <p14:tracePt t="16258" x="8569325" y="3403600"/>
          <p14:tracePt t="16270" x="8582025" y="3403600"/>
          <p14:tracePt t="16280" x="8589963" y="3403600"/>
          <p14:tracePt t="16291" x="8602663" y="3403600"/>
          <p14:tracePt t="16302" x="8609013" y="3403600"/>
          <p14:tracePt t="16314" x="8623300" y="3417888"/>
          <p14:tracePt t="16325" x="8637588" y="3424238"/>
          <p14:tracePt t="16336" x="8637588" y="3430588"/>
          <p14:tracePt t="16347" x="8643938" y="3430588"/>
          <p14:tracePt t="16664" x="8643938" y="3438525"/>
          <p14:tracePt t="16854" x="8664575" y="3438525"/>
          <p14:tracePt t="16866" x="8718550" y="3438525"/>
          <p14:tracePt t="16876" x="8774113" y="3424238"/>
          <p14:tracePt t="16888" x="8836025" y="3409950"/>
          <p14:tracePt t="16899" x="8890000" y="3403600"/>
          <p14:tracePt t="16910" x="8924925" y="3397250"/>
          <p14:tracePt t="16921" x="8939213" y="3390900"/>
          <p14:tracePt t="16933" x="8959850" y="3382963"/>
          <p14:tracePt t="16944" x="8993188" y="3362325"/>
          <p14:tracePt t="16955" x="9028113" y="3355975"/>
          <p14:tracePt t="16967" x="9096375" y="3321050"/>
          <p14:tracePt t="22626" x="7199313" y="1965325"/>
          <p14:tracePt t="22636" x="5992813" y="1704975"/>
          <p14:tracePt t="22648" x="4856163" y="1397000"/>
          <p14:tracePt t="22659" x="3917950" y="1143000"/>
          <p14:tracePt t="22670" x="3163888" y="923925"/>
          <p14:tracePt t="22683" x="2616200" y="781050"/>
          <p14:tracePt t="22692" x="2192338" y="650875"/>
          <p14:tracePt t="22704" x="2095500" y="615950"/>
          <p14:tracePt t="22717" x="1890713" y="547688"/>
          <p14:tracePt t="22726" x="1725613" y="506413"/>
          <p14:tracePt t="22738" x="1630363" y="485775"/>
          <p14:tracePt t="22751" x="1595438" y="479425"/>
          <p14:tracePt t="22771" x="1589088" y="465138"/>
          <p14:tracePt t="22784" x="1582738" y="458788"/>
          <p14:tracePt t="22795" x="1500188" y="390525"/>
          <p14:tracePt t="22805" x="1384300" y="314325"/>
          <p14:tracePt t="22818" x="1233488" y="246063"/>
          <p14:tracePt t="22828" x="1082675" y="177800"/>
          <p14:tracePt t="22839" x="952500" y="109538"/>
          <p14:tracePt t="22851" x="863600" y="55563"/>
          <p14:tracePt t="22862" x="828675" y="269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사전 훈련된 네트워크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작은 이미지 데이터 셋에서 </a:t>
            </a:r>
            <a:r>
              <a:rPr lang="ko-KR" altLang="en-US" dirty="0" err="1"/>
              <a:t>딥러닝을</a:t>
            </a:r>
            <a:r>
              <a:rPr lang="ko-KR" altLang="en-US" dirty="0"/>
              <a:t> 적용하는 일반적이고 매우 효과적인 방법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일반적으로 대규모 이미지 분류 문제를 위해 대량의 데이터 셋에서 미리 훈련되어 저장된 네트워크</a:t>
            </a:r>
            <a:endParaRPr lang="en-US" altLang="ko-KR"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2774976" y="2533211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418109" y="473164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VGG 16 </a:t>
            </a:r>
            <a:r>
              <a:rPr lang="ko-KR" altLang="en-US" dirty="0"/>
              <a:t>모델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-3391" y="2546361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캐런</a:t>
            </a:r>
            <a:r>
              <a:rPr lang="ko-KR" altLang="en-US" dirty="0"/>
              <a:t> </a:t>
            </a:r>
            <a:r>
              <a:rPr lang="ko-KR" altLang="en-US" dirty="0" err="1"/>
              <a:t>시몬연</a:t>
            </a:r>
            <a:r>
              <a:rPr lang="en-US" altLang="ko-KR" dirty="0"/>
              <a:t>(Karen Simonyan0</a:t>
            </a:r>
            <a:r>
              <a:rPr lang="ko-KR" altLang="en-US" dirty="0"/>
              <a:t>과 앤드류 </a:t>
            </a:r>
            <a:r>
              <a:rPr lang="ko-KR" altLang="en-US" dirty="0" err="1"/>
              <a:t>지서먼</a:t>
            </a:r>
            <a:r>
              <a:rPr lang="en-US" altLang="ko-KR" dirty="0"/>
              <a:t>(Andrew Zisserman)</a:t>
            </a:r>
            <a:r>
              <a:rPr lang="ko-KR" altLang="en-US" dirty="0"/>
              <a:t>이 </a:t>
            </a:r>
            <a:r>
              <a:rPr lang="en-US" altLang="ko-KR" dirty="0"/>
              <a:t>2014</a:t>
            </a:r>
            <a:r>
              <a:rPr lang="ko-KR" altLang="en-US" dirty="0"/>
              <a:t>년에 개발</a:t>
            </a:r>
            <a:endParaRPr lang="en-US" altLang="ko-K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간단하며 </a:t>
            </a:r>
            <a:r>
              <a:rPr lang="en-US" altLang="ko-KR" dirty="0"/>
              <a:t>ImageNet </a:t>
            </a:r>
            <a:r>
              <a:rPr lang="ko-KR" altLang="en-US" dirty="0"/>
              <a:t>데이터 셋에 널리 사용되는 </a:t>
            </a:r>
            <a:r>
              <a:rPr lang="ko-KR" altLang="en-US" dirty="0" err="1"/>
              <a:t>컨브넷</a:t>
            </a:r>
            <a:r>
              <a:rPr lang="ko-KR" altLang="en-US" dirty="0"/>
              <a:t> 구조</a:t>
            </a:r>
            <a:endParaRPr lang="en-US" altLang="ko-K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조금 오래되었으며 최고 수준의 성능에는 못 미치며 최근의 다른 모델보다는 조금 무거움</a:t>
            </a:r>
            <a:endParaRPr lang="en-US" altLang="ko-KR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2" descr="bskyvision/[CNN 알고리즘들] VGGNet의 구조 (VGG16)">
            <a:extLst>
              <a:ext uri="{FF2B5EF4-FFF2-40B4-BE49-F238E27FC236}">
                <a16:creationId xmlns:a16="http://schemas.microsoft.com/office/drawing/2014/main" id="{417EC920-C1BF-4858-99DF-3B647929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992" y="975055"/>
            <a:ext cx="5578602" cy="31426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2;p36">
            <a:extLst>
              <a:ext uri="{FF2B5EF4-FFF2-40B4-BE49-F238E27FC236}">
                <a16:creationId xmlns:a16="http://schemas.microsoft.com/office/drawing/2014/main" id="{7454EDFD-953A-4DFB-A808-47B64909D6C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특성 추출</a:t>
            </a:r>
            <a:endParaRPr dirty="0"/>
          </a:p>
        </p:txBody>
      </p:sp>
      <p:sp>
        <p:nvSpPr>
          <p:cNvPr id="9" name="Google Shape;184;p32">
            <a:extLst>
              <a:ext uri="{FF2B5EF4-FFF2-40B4-BE49-F238E27FC236}">
                <a16:creationId xmlns:a16="http://schemas.microsoft.com/office/drawing/2014/main" id="{93E0AF4E-97C3-44F6-B84D-7A1C5C97EC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59550" y="825950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사전에 학습된 네트워크의 표현을 사용하여 새로운 샘플에서 흥미로운 특성을 뽑아내는 것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컨브넷은</a:t>
            </a:r>
            <a:r>
              <a:rPr lang="ko-KR" altLang="en-US" dirty="0"/>
              <a:t> 이미지 분류를 위해 </a:t>
            </a:r>
            <a:r>
              <a:rPr lang="ko-KR" altLang="en-US" b="1" dirty="0" err="1"/>
              <a:t>합성곱</a:t>
            </a:r>
            <a:r>
              <a:rPr lang="ko-KR" altLang="en-US" b="1" dirty="0"/>
              <a:t> 기반 층</a:t>
            </a:r>
            <a:r>
              <a:rPr lang="ko-KR" altLang="en-US" dirty="0"/>
              <a:t>과 </a:t>
            </a:r>
            <a:r>
              <a:rPr lang="ko-KR" altLang="en-US" b="1" dirty="0"/>
              <a:t>완전 연결 분류기 </a:t>
            </a:r>
            <a:r>
              <a:rPr lang="ko-KR" altLang="en-US" dirty="0"/>
              <a:t>두 부분으로 구성됨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컨브넷의</a:t>
            </a:r>
            <a:r>
              <a:rPr lang="ko-KR" altLang="en-US" dirty="0"/>
              <a:t> 경우 특성 추출은 사전에 훈련된 네트워크의 </a:t>
            </a:r>
            <a:r>
              <a:rPr lang="ko-KR" altLang="en-US" dirty="0" err="1"/>
              <a:t>합성곱</a:t>
            </a:r>
            <a:r>
              <a:rPr lang="ko-KR" altLang="en-US" dirty="0"/>
              <a:t> 기반 층을 선택하여 새로운 데이터를 통과시키고 그 출력으로 새로운 분류기를 훈련함</a:t>
            </a:r>
            <a:endParaRPr lang="en-US" altLang="ko-KR" dirty="0"/>
          </a:p>
        </p:txBody>
      </p:sp>
      <p:sp>
        <p:nvSpPr>
          <p:cNvPr id="10" name="Google Shape;184;p32">
            <a:extLst>
              <a:ext uri="{FF2B5EF4-FFF2-40B4-BE49-F238E27FC236}">
                <a16:creationId xmlns:a16="http://schemas.microsoft.com/office/drawing/2014/main" id="{77FB9216-FB03-445B-8AA1-2141A8C63322}"/>
              </a:ext>
            </a:extLst>
          </p:cNvPr>
          <p:cNvSpPr txBox="1">
            <a:spLocks/>
          </p:cNvSpPr>
          <p:nvPr/>
        </p:nvSpPr>
        <p:spPr>
          <a:xfrm>
            <a:off x="1917006" y="2533150"/>
            <a:ext cx="5309988" cy="550300"/>
          </a:xfrm>
          <a:prstGeom prst="rect">
            <a:avLst/>
          </a:prstGeom>
          <a:noFill/>
          <a:ln w="34925"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ko-KR" altLang="en-US" sz="1200" b="1" dirty="0"/>
              <a:t>완전 연결 분류기 재사용은 권장 </a:t>
            </a:r>
            <a:r>
              <a:rPr lang="en-US" altLang="ko-KR" sz="1200" b="1" dirty="0"/>
              <a:t>x</a:t>
            </a:r>
          </a:p>
          <a:p>
            <a:pPr marL="0" indent="0" algn="ctr"/>
            <a:r>
              <a:rPr lang="ko-KR" altLang="en-US" sz="1200" b="1" dirty="0" err="1"/>
              <a:t>합성곱</a:t>
            </a:r>
            <a:r>
              <a:rPr lang="ko-KR" altLang="en-US" sz="1200" b="1" dirty="0"/>
              <a:t> 층에 학습된 표현이 더 일반적이어서 재사용이 가능</a:t>
            </a:r>
            <a:endParaRPr lang="en-US" altLang="ko-KR" sz="1200" b="1" dirty="0"/>
          </a:p>
          <a:p>
            <a:pPr marL="0" indent="0" algn="ctr"/>
            <a:endParaRPr lang="en-US" altLang="ko-KR" sz="1200" b="1" dirty="0"/>
          </a:p>
        </p:txBody>
      </p:sp>
      <p:sp>
        <p:nvSpPr>
          <p:cNvPr id="11" name="Google Shape;184;p32">
            <a:extLst>
              <a:ext uri="{FF2B5EF4-FFF2-40B4-BE49-F238E27FC236}">
                <a16:creationId xmlns:a16="http://schemas.microsoft.com/office/drawing/2014/main" id="{7C7FCB12-E76B-4836-A6B5-A38CB2CCEAF4}"/>
              </a:ext>
            </a:extLst>
          </p:cNvPr>
          <p:cNvSpPr txBox="1">
            <a:spLocks/>
          </p:cNvSpPr>
          <p:nvPr/>
        </p:nvSpPr>
        <p:spPr>
          <a:xfrm>
            <a:off x="347100" y="3425350"/>
            <a:ext cx="8406756" cy="1166970"/>
          </a:xfrm>
          <a:prstGeom prst="rect">
            <a:avLst/>
          </a:prstGeom>
          <a:noFill/>
          <a:ln w="34925"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ko-KR" altLang="en-US" dirty="0" err="1"/>
              <a:t>컨브넷의</a:t>
            </a:r>
            <a:r>
              <a:rPr lang="ko-KR" altLang="en-US" dirty="0"/>
              <a:t> 특성 </a:t>
            </a:r>
            <a:r>
              <a:rPr lang="ko-KR" altLang="en-US" dirty="0" err="1"/>
              <a:t>맵은</a:t>
            </a:r>
            <a:r>
              <a:rPr lang="ko-KR" altLang="en-US" dirty="0"/>
              <a:t> 사진에 대한 일반적인 콘셉트의 존지 여부를 기록한 </a:t>
            </a:r>
            <a:r>
              <a:rPr lang="ko-KR" altLang="en-US" dirty="0" err="1"/>
              <a:t>맵임</a:t>
            </a:r>
            <a:endParaRPr lang="en-US" altLang="ko-KR" dirty="0"/>
          </a:p>
          <a:p>
            <a:pPr marL="0" indent="0" algn="ctr"/>
            <a:endParaRPr lang="en-US" altLang="ko-KR" dirty="0"/>
          </a:p>
          <a:p>
            <a:pPr marL="0" indent="0" algn="ctr"/>
            <a:r>
              <a:rPr lang="ko-KR" altLang="en-US" dirty="0"/>
              <a:t>분류기는 전체 사진에 어떤 클래스가 존재할 확률 정보를 담고있으므로 훈련된 클래스 집합에 특화되어 있음</a:t>
            </a:r>
            <a:endParaRPr lang="en-US" altLang="ko-KR" dirty="0"/>
          </a:p>
          <a:p>
            <a:pPr marL="0" indent="0" algn="ctr"/>
            <a:endParaRPr lang="en-US" altLang="ko-KR" dirty="0"/>
          </a:p>
          <a:p>
            <a:pPr marL="0" indent="0" algn="ctr"/>
            <a:r>
              <a:rPr lang="ko-KR" altLang="en-US" dirty="0"/>
              <a:t>완전 연결 층에서 찾은 표현은 더 이상 입력 이미지에 있는 위치 정보를 갖고있지 않음</a:t>
            </a:r>
            <a:r>
              <a:rPr lang="en-US" altLang="ko-KR" dirty="0"/>
              <a:t>. </a:t>
            </a:r>
            <a:r>
              <a:rPr lang="ko-KR" altLang="en-US" dirty="0"/>
              <a:t>완전 연결 층들은 공간 개념을 제거하지만 </a:t>
            </a:r>
            <a:r>
              <a:rPr lang="ko-KR" altLang="en-US" dirty="0" err="1"/>
              <a:t>합성곱의</a:t>
            </a:r>
            <a:r>
              <a:rPr lang="ko-KR" altLang="en-US" dirty="0"/>
              <a:t> 특성 </a:t>
            </a:r>
            <a:r>
              <a:rPr lang="ko-KR" altLang="en-US" dirty="0" err="1"/>
              <a:t>맵은</a:t>
            </a:r>
            <a:r>
              <a:rPr lang="ko-KR" altLang="en-US" dirty="0"/>
              <a:t> 객체 위치를 고려함</a:t>
            </a:r>
            <a:r>
              <a:rPr lang="en-US" altLang="ko-KR" dirty="0"/>
              <a:t>. </a:t>
            </a:r>
            <a:r>
              <a:rPr lang="ko-KR" altLang="en-US" dirty="0"/>
              <a:t>객체 위치가 중요한 문제라면 크게 쓸모가 없음</a:t>
            </a:r>
            <a:r>
              <a:rPr lang="en-US" altLang="ko-KR" dirty="0"/>
              <a:t>.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84BEE16-13CA-491C-ACD3-DF84B7961EC0}"/>
              </a:ext>
            </a:extLst>
          </p:cNvPr>
          <p:cNvSpPr/>
          <p:nvPr/>
        </p:nvSpPr>
        <p:spPr>
          <a:xfrm>
            <a:off x="4413504" y="3145536"/>
            <a:ext cx="316992" cy="255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16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84;p32">
            <a:extLst>
              <a:ext uri="{FF2B5EF4-FFF2-40B4-BE49-F238E27FC236}">
                <a16:creationId xmlns:a16="http://schemas.microsoft.com/office/drawing/2014/main" id="{B7B49F05-F698-4FF8-A32A-FC5CD4C939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341376"/>
            <a:ext cx="8924544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특정 </a:t>
            </a:r>
            <a:r>
              <a:rPr lang="ko-KR" altLang="en-US" sz="1400" dirty="0" err="1"/>
              <a:t>합성곱</a:t>
            </a:r>
            <a:r>
              <a:rPr lang="ko-KR" altLang="en-US" sz="1400" dirty="0"/>
              <a:t> 층에서 추출한 표현의 일반성 및 재사용 수준은 모델에 있는 </a:t>
            </a:r>
            <a:r>
              <a:rPr lang="ko-KR" altLang="en-US" sz="1400" b="1" dirty="0"/>
              <a:t>층의 깊이</a:t>
            </a:r>
            <a:r>
              <a:rPr lang="ko-KR" altLang="en-US" sz="1400" dirty="0"/>
              <a:t>에 따라 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달려있음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  하위 층 </a:t>
            </a:r>
            <a:r>
              <a:rPr lang="en-US" altLang="ko-KR" sz="1200" dirty="0"/>
              <a:t>: </a:t>
            </a:r>
            <a:r>
              <a:rPr lang="ko-KR" altLang="en-US" sz="1200" dirty="0"/>
              <a:t>에지</a:t>
            </a:r>
            <a:r>
              <a:rPr lang="en-US" altLang="ko-KR" sz="1200" dirty="0"/>
              <a:t>, </a:t>
            </a:r>
            <a:r>
              <a:rPr lang="ko-KR" altLang="en-US" sz="1200" dirty="0"/>
              <a:t>색깔</a:t>
            </a:r>
            <a:r>
              <a:rPr lang="en-US" altLang="ko-KR" sz="1200" dirty="0"/>
              <a:t>, </a:t>
            </a:r>
            <a:r>
              <a:rPr lang="ko-KR" altLang="en-US" sz="1200" dirty="0"/>
              <a:t>질감 등 지역적이고 매우 일반적인 특성 맵</a:t>
            </a: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  상위 층 </a:t>
            </a:r>
            <a:r>
              <a:rPr lang="en-US" altLang="ko-KR" sz="1200" dirty="0"/>
              <a:t>: </a:t>
            </a:r>
            <a:r>
              <a:rPr lang="ko-KR" altLang="en-US" sz="1200" dirty="0"/>
              <a:t>강아지 눈</a:t>
            </a:r>
            <a:r>
              <a:rPr lang="en-US" altLang="ko-KR" sz="1200" dirty="0"/>
              <a:t>, </a:t>
            </a:r>
            <a:r>
              <a:rPr lang="ko-KR" altLang="en-US" sz="1200" dirty="0"/>
              <a:t>고양이 귀와 같은 좀 더 추상적인 개념</a:t>
            </a: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새로운 데이터 셋과 훈련된 데이터 셋이 많이 다르면 </a:t>
            </a:r>
            <a:r>
              <a:rPr lang="ko-KR" altLang="en-US" sz="1400" b="1" dirty="0"/>
              <a:t>전체 </a:t>
            </a:r>
            <a:r>
              <a:rPr lang="ko-KR" altLang="en-US" sz="1400" b="1" dirty="0" err="1"/>
              <a:t>합성곱</a:t>
            </a:r>
            <a:r>
              <a:rPr lang="ko-KR" altLang="en-US" sz="1400" b="1" dirty="0"/>
              <a:t> 기반 층이 아닌 모델의 하위 층 몇 개만 특성 추출에 사용하는 것이 좋음 </a:t>
            </a:r>
            <a:endParaRPr lang="en-US" altLang="ko-KR" sz="1400" b="1" dirty="0"/>
          </a:p>
        </p:txBody>
      </p:sp>
      <p:sp>
        <p:nvSpPr>
          <p:cNvPr id="62" name="Google Shape;184;p32">
            <a:extLst>
              <a:ext uri="{FF2B5EF4-FFF2-40B4-BE49-F238E27FC236}">
                <a16:creationId xmlns:a16="http://schemas.microsoft.com/office/drawing/2014/main" id="{9C66F3C4-638E-417A-9D10-42429C185648}"/>
              </a:ext>
            </a:extLst>
          </p:cNvPr>
          <p:cNvSpPr txBox="1">
            <a:spLocks/>
          </p:cNvSpPr>
          <p:nvPr/>
        </p:nvSpPr>
        <p:spPr>
          <a:xfrm>
            <a:off x="3316224" y="2558792"/>
            <a:ext cx="4974336" cy="44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altLang="ko-KR" sz="1400" dirty="0" err="1"/>
              <a:t>Keras.applications</a:t>
            </a:r>
            <a:r>
              <a:rPr lang="en-US" altLang="ko-KR" sz="1400" dirty="0"/>
              <a:t> </a:t>
            </a:r>
            <a:r>
              <a:rPr lang="ko-KR" altLang="en-US" sz="1400" dirty="0"/>
              <a:t>모듈에서 </a:t>
            </a:r>
            <a:r>
              <a:rPr lang="en-US" altLang="ko-KR" sz="1400" dirty="0"/>
              <a:t>import </a:t>
            </a:r>
            <a:r>
              <a:rPr lang="ko-KR" altLang="en-US" sz="1400" dirty="0"/>
              <a:t>할 수 있는 이미지 분류 모델</a:t>
            </a:r>
            <a:endParaRPr lang="en-US" altLang="ko-KR" sz="1400" dirty="0"/>
          </a:p>
          <a:p>
            <a:pPr marL="0" indent="0" algn="l"/>
            <a:endParaRPr lang="en-US" altLang="ko-KR" sz="1400" dirty="0"/>
          </a:p>
        </p:txBody>
      </p:sp>
      <p:sp>
        <p:nvSpPr>
          <p:cNvPr id="63" name="Google Shape;184;p32">
            <a:extLst>
              <a:ext uri="{FF2B5EF4-FFF2-40B4-BE49-F238E27FC236}">
                <a16:creationId xmlns:a16="http://schemas.microsoft.com/office/drawing/2014/main" id="{87530DAF-3DFC-4C57-8B8E-CB3BF718AA40}"/>
              </a:ext>
            </a:extLst>
          </p:cNvPr>
          <p:cNvSpPr txBox="1">
            <a:spLocks/>
          </p:cNvSpPr>
          <p:nvPr/>
        </p:nvSpPr>
        <p:spPr>
          <a:xfrm>
            <a:off x="3462528" y="3004767"/>
            <a:ext cx="5462016" cy="44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altLang="ko-KR" sz="1400" dirty="0" err="1"/>
              <a:t>Xception</a:t>
            </a:r>
            <a:endParaRPr lang="en-US" altLang="ko-KR" sz="1400" dirty="0"/>
          </a:p>
          <a:p>
            <a:pPr marL="0" indent="0" algn="l">
              <a:lnSpc>
                <a:spcPct val="150000"/>
              </a:lnSpc>
            </a:pPr>
            <a:r>
              <a:rPr lang="en-US" altLang="ko-KR" sz="1400" dirty="0"/>
              <a:t>Inception V3</a:t>
            </a:r>
          </a:p>
          <a:p>
            <a:pPr marL="0" indent="0" algn="l">
              <a:lnSpc>
                <a:spcPct val="150000"/>
              </a:lnSpc>
            </a:pPr>
            <a:r>
              <a:rPr lang="en-US" altLang="ko-KR" sz="1400" dirty="0"/>
              <a:t>ResNet50</a:t>
            </a:r>
          </a:p>
          <a:p>
            <a:pPr marL="0" indent="0" algn="l">
              <a:lnSpc>
                <a:spcPct val="150000"/>
              </a:lnSpc>
            </a:pPr>
            <a:r>
              <a:rPr lang="en-US" altLang="ko-KR" sz="1400" dirty="0"/>
              <a:t>VGG16</a:t>
            </a:r>
          </a:p>
          <a:p>
            <a:pPr marL="0" indent="0" algn="l">
              <a:lnSpc>
                <a:spcPct val="150000"/>
              </a:lnSpc>
            </a:pPr>
            <a:r>
              <a:rPr lang="en-US" altLang="ko-KR" sz="1400" dirty="0"/>
              <a:t>VGG19</a:t>
            </a:r>
          </a:p>
          <a:p>
            <a:pPr marL="0" indent="0" algn="l">
              <a:lnSpc>
                <a:spcPct val="150000"/>
              </a:lnSpc>
            </a:pPr>
            <a:r>
              <a:rPr lang="en-US" altLang="ko-KR" sz="1400" dirty="0" err="1"/>
              <a:t>MobileNet</a:t>
            </a:r>
            <a:endParaRPr lang="en-US" altLang="ko-KR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28731E-0FAA-41E4-B73B-CF73BC7E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" y="268033"/>
            <a:ext cx="3959534" cy="1438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Google Shape;184;p32">
            <a:extLst>
              <a:ext uri="{FF2B5EF4-FFF2-40B4-BE49-F238E27FC236}">
                <a16:creationId xmlns:a16="http://schemas.microsoft.com/office/drawing/2014/main" id="{374900A2-6321-47A6-A545-94B0E74D9DAC}"/>
              </a:ext>
            </a:extLst>
          </p:cNvPr>
          <p:cNvSpPr txBox="1">
            <a:spLocks/>
          </p:cNvSpPr>
          <p:nvPr/>
        </p:nvSpPr>
        <p:spPr>
          <a:xfrm>
            <a:off x="512446" y="1852326"/>
            <a:ext cx="3959534" cy="1438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/>
              <a:t>weights</a:t>
            </a:r>
            <a:r>
              <a:rPr lang="en-US" altLang="ko-KR" sz="1000" dirty="0"/>
              <a:t> : </a:t>
            </a:r>
            <a:r>
              <a:rPr lang="ko-KR" altLang="en-US" sz="1000" dirty="0"/>
              <a:t>모델을 초기화할 가중치 체크포인트 지정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include_top</a:t>
            </a:r>
            <a:r>
              <a:rPr lang="en-US" altLang="ko-KR" sz="12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네트워크 최상위 완전 연결 분류기를 포함할지 안 할지 지정</a:t>
            </a:r>
            <a:r>
              <a:rPr lang="en-US" altLang="ko-KR" sz="1000" dirty="0"/>
              <a:t>. </a:t>
            </a:r>
            <a:r>
              <a:rPr lang="ko-KR" altLang="en-US" sz="1000" dirty="0"/>
              <a:t>기본값은 </a:t>
            </a:r>
            <a:r>
              <a:rPr lang="en-US" altLang="ko-KR" sz="1000" dirty="0"/>
              <a:t>ImageNet</a:t>
            </a:r>
            <a:r>
              <a:rPr lang="ko-KR" altLang="en-US" sz="1000" dirty="0"/>
              <a:t>의 </a:t>
            </a:r>
            <a:r>
              <a:rPr lang="en-US" altLang="ko-KR" sz="1000" dirty="0"/>
              <a:t>1,000</a:t>
            </a:r>
            <a:r>
              <a:rPr lang="ko-KR" altLang="en-US" sz="1000" dirty="0"/>
              <a:t>개의 클래스에 대응되는 완전 연결 분류기를 포함</a:t>
            </a:r>
            <a:r>
              <a:rPr lang="en-US" altLang="ko-KR" sz="1000" dirty="0"/>
              <a:t>. </a:t>
            </a:r>
            <a:r>
              <a:rPr lang="ko-KR" altLang="en-US" sz="1000" dirty="0"/>
              <a:t>별도의 </a:t>
            </a:r>
            <a:r>
              <a:rPr lang="en-US" altLang="ko-KR" sz="1000" dirty="0"/>
              <a:t>(</a:t>
            </a:r>
            <a:r>
              <a:rPr lang="ko-KR" altLang="en-US" sz="1000" dirty="0"/>
              <a:t>강아지와 고양이 두 개의 클래스를 구분하는</a:t>
            </a:r>
            <a:r>
              <a:rPr lang="en-US" altLang="ko-KR" sz="1000" dirty="0"/>
              <a:t>)</a:t>
            </a:r>
            <a:r>
              <a:rPr lang="ko-KR" altLang="en-US" sz="1000" dirty="0"/>
              <a:t>완전 연결 층을 추가하려고 하므로 이를 포함시키지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input_shape</a:t>
            </a:r>
            <a:r>
              <a:rPr lang="en-US" altLang="ko-KR" sz="12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네트워크에 주입할 이미지 </a:t>
            </a:r>
            <a:r>
              <a:rPr lang="ko-KR" altLang="en-US" sz="1000" dirty="0" err="1"/>
              <a:t>텐서의</a:t>
            </a:r>
            <a:r>
              <a:rPr lang="ko-KR" altLang="en-US" sz="1000" dirty="0"/>
              <a:t> 크기</a:t>
            </a:r>
            <a:r>
              <a:rPr lang="en-US" altLang="ko-KR" sz="1000" dirty="0"/>
              <a:t>. </a:t>
            </a:r>
            <a:r>
              <a:rPr lang="ko-KR" altLang="en-US" sz="1000" dirty="0"/>
              <a:t>선태사항임</a:t>
            </a:r>
            <a:r>
              <a:rPr lang="en-US" altLang="ko-KR" sz="1000" dirty="0"/>
              <a:t>. </a:t>
            </a:r>
            <a:r>
              <a:rPr lang="ko-KR" altLang="en-US" sz="1000" dirty="0"/>
              <a:t>이 값을 지정하지 않으면 네트워크가 어떤 크기의 입력도 처리할 수 있음</a:t>
            </a:r>
            <a:endParaRPr lang="en-US" altLang="ko-KR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C823EF-40B3-4751-973B-B0DD5890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472" y="-1"/>
            <a:ext cx="3462528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4;p32">
            <a:extLst>
              <a:ext uri="{FF2B5EF4-FFF2-40B4-BE49-F238E27FC236}">
                <a16:creationId xmlns:a16="http://schemas.microsoft.com/office/drawing/2014/main" id="{5AB4C6BF-5CE7-4AFD-ADEA-8D522E0884F7}"/>
              </a:ext>
            </a:extLst>
          </p:cNvPr>
          <p:cNvSpPr txBox="1">
            <a:spLocks/>
          </p:cNvSpPr>
          <p:nvPr/>
        </p:nvSpPr>
        <p:spPr>
          <a:xfrm>
            <a:off x="1585151" y="1096423"/>
            <a:ext cx="5973698" cy="598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dirty="0"/>
              <a:t>최종 특성 </a:t>
            </a:r>
            <a:r>
              <a:rPr lang="ko-KR" altLang="en-US" dirty="0" err="1"/>
              <a:t>맵의</a:t>
            </a:r>
            <a:r>
              <a:rPr lang="ko-KR" altLang="en-US" dirty="0"/>
              <a:t> 크기는 </a:t>
            </a:r>
            <a:r>
              <a:rPr lang="en-US" altLang="ko-KR" dirty="0"/>
              <a:t>(4, 4, 512) 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여기에서 완전 연결 층은 </a:t>
            </a:r>
            <a:r>
              <a:rPr lang="en-US" altLang="ko-KR" dirty="0"/>
              <a:t>2</a:t>
            </a:r>
            <a:r>
              <a:rPr lang="ko-KR" altLang="en-US" dirty="0"/>
              <a:t>가지 방식으로 놓을 수 있음</a:t>
            </a:r>
            <a:endParaRPr lang="en-US" altLang="ko-KR" dirty="0"/>
          </a:p>
        </p:txBody>
      </p:sp>
      <p:sp>
        <p:nvSpPr>
          <p:cNvPr id="11" name="Google Shape;184;p32">
            <a:extLst>
              <a:ext uri="{FF2B5EF4-FFF2-40B4-BE49-F238E27FC236}">
                <a16:creationId xmlns:a16="http://schemas.microsoft.com/office/drawing/2014/main" id="{D80D3A52-4C9C-47B1-A1BB-9EDF7D4D828D}"/>
              </a:ext>
            </a:extLst>
          </p:cNvPr>
          <p:cNvSpPr txBox="1">
            <a:spLocks/>
          </p:cNvSpPr>
          <p:nvPr/>
        </p:nvSpPr>
        <p:spPr>
          <a:xfrm>
            <a:off x="1585151" y="1694689"/>
            <a:ext cx="6302882" cy="598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1. </a:t>
            </a:r>
            <a:r>
              <a:rPr lang="ko-KR" altLang="en-US" sz="1000" dirty="0"/>
              <a:t>새로운 데이터셋에서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기반 층을 실행하고 출력을 </a:t>
            </a:r>
            <a:r>
              <a:rPr lang="ko-KR" altLang="en-US" sz="1000" dirty="0" err="1"/>
              <a:t>넘파이</a:t>
            </a:r>
            <a:r>
              <a:rPr lang="ko-KR" altLang="en-US" sz="1000" dirty="0"/>
              <a:t> 배열로 디스크에 저장함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그다음</a:t>
            </a:r>
            <a:r>
              <a:rPr lang="ko-KR" altLang="en-US" sz="1000" dirty="0"/>
              <a:t> 이 데이터를 독립된 완전 연결 분류기에 입력으로 사용함</a:t>
            </a:r>
            <a:r>
              <a:rPr lang="en-US" altLang="ko-KR" sz="1000" dirty="0"/>
              <a:t>. </a:t>
            </a:r>
            <a:r>
              <a:rPr lang="ko-KR" altLang="en-US" sz="1000" dirty="0"/>
              <a:t>이 방식에서는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기반 층을 한 번만 실행하기 때문에 빠르고 비용이 적게 듦</a:t>
            </a:r>
            <a:r>
              <a:rPr lang="en-US" altLang="ko-KR" sz="1000" dirty="0"/>
              <a:t>. </a:t>
            </a:r>
            <a:r>
              <a:rPr lang="ko-KR" altLang="en-US" sz="1000" b="1" dirty="0"/>
              <a:t>하지만 데이터 증식을 사용할 수 없음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2. </a:t>
            </a:r>
            <a:r>
              <a:rPr lang="ko-KR" altLang="en-US" sz="1000" dirty="0"/>
              <a:t>준비된 모델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conv_base</a:t>
            </a:r>
            <a:r>
              <a:rPr lang="en-US" altLang="ko-KR" sz="1000" dirty="0"/>
              <a:t>)</a:t>
            </a:r>
            <a:r>
              <a:rPr lang="ko-KR" altLang="en-US" sz="1000" dirty="0"/>
              <a:t>에 </a:t>
            </a:r>
            <a:r>
              <a:rPr lang="en-US" altLang="ko-KR" sz="1000" dirty="0"/>
              <a:t>Dense </a:t>
            </a:r>
            <a:r>
              <a:rPr lang="ko-KR" altLang="en-US" sz="1000" dirty="0"/>
              <a:t>쌓아 확장함</a:t>
            </a:r>
            <a:r>
              <a:rPr lang="en-US" altLang="ko-KR" sz="1000" dirty="0"/>
              <a:t>. </a:t>
            </a:r>
            <a:r>
              <a:rPr lang="ko-KR" altLang="en-US" sz="1000" dirty="0"/>
              <a:t>그리고 입력 데이터에서 엔드</a:t>
            </a:r>
            <a:r>
              <a:rPr lang="en-US" altLang="ko-KR" sz="1000" dirty="0"/>
              <a:t>-</a:t>
            </a:r>
            <a:r>
              <a:rPr lang="ko-KR" altLang="en-US" sz="1000" dirty="0"/>
              <a:t>투</a:t>
            </a:r>
            <a:r>
              <a:rPr lang="en-US" altLang="ko-KR" sz="1000" dirty="0"/>
              <a:t>-</a:t>
            </a:r>
            <a:r>
              <a:rPr lang="ko-KR" altLang="en-US" sz="1000" dirty="0"/>
              <a:t>엔드로 전체 모델을 실행함</a:t>
            </a:r>
            <a:r>
              <a:rPr lang="en-US" altLang="ko-KR" sz="1000" dirty="0"/>
              <a:t>. </a:t>
            </a:r>
            <a:r>
              <a:rPr lang="ko-KR" altLang="en-US" sz="1000" dirty="0"/>
              <a:t>모델에 노출된 모든 입력 이미지가 매번 </a:t>
            </a:r>
            <a:r>
              <a:rPr lang="ko-KR" altLang="en-US" sz="1000" dirty="0" err="1"/>
              <a:t>합성곱</a:t>
            </a:r>
            <a:r>
              <a:rPr lang="ko-KR" altLang="en-US" sz="1000" dirty="0"/>
              <a:t> 기반 층을 통과하므로 </a:t>
            </a:r>
            <a:r>
              <a:rPr lang="ko-KR" altLang="en-US" sz="1000" b="1" dirty="0"/>
              <a:t>데이터 증식을 사용할 수 있음</a:t>
            </a:r>
            <a:r>
              <a:rPr lang="en-US" altLang="ko-KR" sz="1000" dirty="0"/>
              <a:t>. </a:t>
            </a:r>
            <a:r>
              <a:rPr lang="ko-KR" altLang="en-US" sz="1000" dirty="0"/>
              <a:t>하지만 첫 번째 방식보다 훨씬 비용이 많이 듦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77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D6DE80F-1236-4CD8-84B0-D6B599380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197" y="368347"/>
            <a:ext cx="8601558" cy="4250147"/>
          </a:xfrm>
        </p:spPr>
        <p:txBody>
          <a:bodyPr/>
          <a:lstStyle/>
          <a:p>
            <a:pPr algn="l"/>
            <a:r>
              <a:rPr lang="en-US" altLang="ko-KR" sz="3000" dirty="0"/>
              <a:t>5.1</a:t>
            </a:r>
            <a:r>
              <a:rPr lang="ko-KR" altLang="en-US" sz="3000" dirty="0"/>
              <a:t> </a:t>
            </a:r>
            <a:r>
              <a:rPr lang="ko-KR" altLang="en-US" sz="3000" dirty="0" err="1"/>
              <a:t>합성곱</a:t>
            </a:r>
            <a:r>
              <a:rPr lang="ko-KR" altLang="en-US" sz="3000" dirty="0"/>
              <a:t> 신경망 소개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 err="1"/>
              <a:t>최대풀링</a:t>
            </a:r>
            <a:r>
              <a:rPr lang="ko-KR" altLang="en-US" dirty="0"/>
              <a:t> 연산</a:t>
            </a:r>
            <a:br>
              <a:rPr lang="en-US" altLang="ko-KR"/>
            </a:br>
            <a:br>
              <a:rPr lang="en-US" altLang="ko-KR"/>
            </a:br>
            <a:br>
              <a:rPr lang="en-US" altLang="ko-KR" dirty="0"/>
            </a:br>
            <a:r>
              <a:rPr lang="en-US" altLang="ko-KR" sz="2800" dirty="0"/>
              <a:t>5.2 </a:t>
            </a:r>
            <a:r>
              <a:rPr lang="ko-KR" altLang="en-US" sz="2800" dirty="0"/>
              <a:t>소규모 데이터셋에서 밑바닥부터 </a:t>
            </a:r>
            <a:r>
              <a:rPr lang="ko-KR" altLang="en-US" sz="2800" dirty="0" err="1"/>
              <a:t>컨브넷</a:t>
            </a:r>
            <a:r>
              <a:rPr lang="ko-KR" altLang="en-US" sz="2800" dirty="0"/>
              <a:t> 훈련하기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데이터 </a:t>
            </a:r>
            <a:r>
              <a:rPr lang="ko-KR" altLang="en-US" dirty="0" err="1"/>
              <a:t>내려받기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네트워크 구성하기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데이터 증식 사용하기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BC9A768-599B-46C9-863C-DD7CF5670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6"/>
    </mc:Choice>
    <mc:Fallback xmlns="">
      <p:transition spd="slow" advTm="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9E925B-528C-45C5-B537-AAE04EB3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716"/>
            <a:ext cx="5315712" cy="5157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232;p36">
            <a:extLst>
              <a:ext uri="{FF2B5EF4-FFF2-40B4-BE49-F238E27FC236}">
                <a16:creationId xmlns:a16="http://schemas.microsoft.com/office/drawing/2014/main" id="{30C50CA7-523A-4124-B193-718ED2156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50080" y="-5741"/>
            <a:ext cx="4693920" cy="330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데이터 증식을 사용하지 않는 빠른 특성 추출</a:t>
            </a:r>
            <a:endParaRPr sz="1800" dirty="0"/>
          </a:p>
        </p:txBody>
      </p:sp>
      <p:sp>
        <p:nvSpPr>
          <p:cNvPr id="13" name="Google Shape;184;p32">
            <a:extLst>
              <a:ext uri="{FF2B5EF4-FFF2-40B4-BE49-F238E27FC236}">
                <a16:creationId xmlns:a16="http://schemas.microsoft.com/office/drawing/2014/main" id="{C231CD6A-5DF3-4C17-B0EC-146632E06D5A}"/>
              </a:ext>
            </a:extLst>
          </p:cNvPr>
          <p:cNvSpPr txBox="1">
            <a:spLocks/>
          </p:cNvSpPr>
          <p:nvPr/>
        </p:nvSpPr>
        <p:spPr>
          <a:xfrm>
            <a:off x="5242560" y="475488"/>
            <a:ext cx="3901440" cy="1597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ko-KR" sz="1200" dirty="0" err="1"/>
              <a:t>ImageDatagenerator</a:t>
            </a:r>
            <a:r>
              <a:rPr lang="ko-KR" altLang="en-US" sz="1200" dirty="0"/>
              <a:t>를 사용하여 이미지와 레이블을 </a:t>
            </a:r>
            <a:r>
              <a:rPr lang="ko-KR" altLang="en-US" sz="1200" dirty="0" err="1"/>
              <a:t>넘파이</a:t>
            </a:r>
            <a:r>
              <a:rPr lang="ko-KR" altLang="en-US" sz="1200" dirty="0"/>
              <a:t> 배열로 추출함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conv_base</a:t>
            </a:r>
            <a:r>
              <a:rPr lang="en-US" altLang="ko-KR" sz="1200" dirty="0"/>
              <a:t> </a:t>
            </a:r>
            <a:r>
              <a:rPr lang="ko-KR" altLang="en-US" sz="1200" dirty="0"/>
              <a:t>모델의 </a:t>
            </a:r>
            <a:r>
              <a:rPr lang="en-US" altLang="ko-KR" sz="1200" dirty="0"/>
              <a:t>predict </a:t>
            </a:r>
            <a:r>
              <a:rPr lang="ko-KR" altLang="en-US" sz="1200" dirty="0"/>
              <a:t>메서드를 호출하여 이 이미지에서 특성을 추출함</a:t>
            </a:r>
            <a:r>
              <a:rPr lang="en-US" altLang="ko-KR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41B749-0533-41F9-BD76-5115A495CF54}"/>
              </a:ext>
            </a:extLst>
          </p:cNvPr>
          <p:cNvSpPr txBox="1"/>
          <p:nvPr/>
        </p:nvSpPr>
        <p:spPr>
          <a:xfrm>
            <a:off x="4547616" y="4359861"/>
            <a:ext cx="4596384" cy="611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추출된 특성의 크기는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(samples, 4, 4, 512)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이기에 완전 연결 분류기에 넣기 위해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(samples, 8192)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크기로 펼침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95174E-6472-4528-B3C0-BB4E0B42B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3716"/>
            <a:ext cx="4735297" cy="30007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232;p36">
            <a:extLst>
              <a:ext uri="{FF2B5EF4-FFF2-40B4-BE49-F238E27FC236}">
                <a16:creationId xmlns:a16="http://schemas.microsoft.com/office/drawing/2014/main" id="{30C50CA7-523A-4124-B193-718ED2156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50080" y="-1524"/>
            <a:ext cx="4693920" cy="330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데이터 증식을 사용하지 않는 빠른 특성 추출</a:t>
            </a:r>
            <a:endParaRPr sz="1800" dirty="0"/>
          </a:p>
        </p:txBody>
      </p:sp>
      <p:sp>
        <p:nvSpPr>
          <p:cNvPr id="13" name="Google Shape;184;p32">
            <a:extLst>
              <a:ext uri="{FF2B5EF4-FFF2-40B4-BE49-F238E27FC236}">
                <a16:creationId xmlns:a16="http://schemas.microsoft.com/office/drawing/2014/main" id="{C231CD6A-5DF3-4C17-B0EC-146632E06D5A}"/>
              </a:ext>
            </a:extLst>
          </p:cNvPr>
          <p:cNvSpPr txBox="1">
            <a:spLocks/>
          </p:cNvSpPr>
          <p:nvPr/>
        </p:nvSpPr>
        <p:spPr>
          <a:xfrm>
            <a:off x="5242560" y="585216"/>
            <a:ext cx="3901440" cy="1597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1200" dirty="0"/>
              <a:t>이제 여기서 완전 연결 분류기를 정의하고 저장된 데이터와 레이블을 사용하여 훈련함</a:t>
            </a:r>
            <a:r>
              <a:rPr lang="en-US" altLang="ko-KR" sz="1200" dirty="0"/>
              <a:t>. 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/>
              <a:t>규제를 위해 </a:t>
            </a:r>
            <a:r>
              <a:rPr lang="ko-KR" altLang="en-US" sz="1200" dirty="0" err="1"/>
              <a:t>드롭아웃을</a:t>
            </a:r>
            <a:r>
              <a:rPr lang="ko-KR" altLang="en-US" sz="1200" dirty="0"/>
              <a:t> 사용함</a:t>
            </a:r>
            <a:r>
              <a:rPr lang="en-US" altLang="ko-KR" sz="1200" dirty="0"/>
              <a:t>.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F74021-5EE6-463D-9210-1A671245A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563" y="1847850"/>
            <a:ext cx="4352437" cy="3295650"/>
          </a:xfrm>
          <a:prstGeom prst="rect">
            <a:avLst/>
          </a:prstGeom>
          <a:effectLst/>
        </p:spPr>
      </p:pic>
      <p:sp>
        <p:nvSpPr>
          <p:cNvPr id="14" name="Google Shape;184;p32">
            <a:extLst>
              <a:ext uri="{FF2B5EF4-FFF2-40B4-BE49-F238E27FC236}">
                <a16:creationId xmlns:a16="http://schemas.microsoft.com/office/drawing/2014/main" id="{541780A3-C453-498E-898F-80BA61455F25}"/>
              </a:ext>
            </a:extLst>
          </p:cNvPr>
          <p:cNvSpPr txBox="1">
            <a:spLocks/>
          </p:cNvSpPr>
          <p:nvPr/>
        </p:nvSpPr>
        <p:spPr>
          <a:xfrm>
            <a:off x="0" y="4344924"/>
            <a:ext cx="3901440" cy="1597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en-US" altLang="ko-KR" sz="1200" dirty="0"/>
              <a:t>Dense </a:t>
            </a:r>
            <a:r>
              <a:rPr lang="ko-KR" altLang="en-US" sz="1200" dirty="0"/>
              <a:t>층만 처리되면 되기 때문에 훈련이 매우 빠름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65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32;p36">
            <a:extLst>
              <a:ext uri="{FF2B5EF4-FFF2-40B4-BE49-F238E27FC236}">
                <a16:creationId xmlns:a16="http://schemas.microsoft.com/office/drawing/2014/main" id="{30C50CA7-523A-4124-B193-718ED2156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50080" y="-1524"/>
            <a:ext cx="4693920" cy="330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데이터 증식을 사용하지 않는 빠른 특성 추출</a:t>
            </a:r>
            <a:endParaRPr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AC74EE-4C80-46F7-ADBE-D22565E0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29050" cy="4000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C2948E-3C57-4ECF-A816-9CAB92EE7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6" y="2571750"/>
            <a:ext cx="3332708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Google Shape;184;p32">
            <a:extLst>
              <a:ext uri="{FF2B5EF4-FFF2-40B4-BE49-F238E27FC236}">
                <a16:creationId xmlns:a16="http://schemas.microsoft.com/office/drawing/2014/main" id="{959CD630-9BB5-4940-A3DE-9A3EDFA1CC8B}"/>
              </a:ext>
            </a:extLst>
          </p:cNvPr>
          <p:cNvSpPr txBox="1">
            <a:spLocks/>
          </p:cNvSpPr>
          <p:nvPr/>
        </p:nvSpPr>
        <p:spPr>
          <a:xfrm>
            <a:off x="5620512" y="2205512"/>
            <a:ext cx="3332708" cy="1597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/>
              <a:t>단순한 특성 추출 방식의 훈련 정확도와 검증 정확도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0657C7-25BB-42DB-A1EA-945FB27BD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856" y="377569"/>
            <a:ext cx="3332708" cy="1937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Google Shape;184;p32">
            <a:extLst>
              <a:ext uri="{FF2B5EF4-FFF2-40B4-BE49-F238E27FC236}">
                <a16:creationId xmlns:a16="http://schemas.microsoft.com/office/drawing/2014/main" id="{D27A8B16-6E1E-44F0-98FA-EB2B1EF76C0A}"/>
              </a:ext>
            </a:extLst>
          </p:cNvPr>
          <p:cNvSpPr txBox="1">
            <a:spLocks/>
          </p:cNvSpPr>
          <p:nvPr/>
        </p:nvSpPr>
        <p:spPr>
          <a:xfrm>
            <a:off x="5620512" y="4656975"/>
            <a:ext cx="3332708" cy="1597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/>
              <a:t>단순한 특성 추출 방식의 훈련 손실과 검증 손실</a:t>
            </a:r>
            <a:endParaRPr lang="en-US" altLang="ko-KR" sz="1000" dirty="0"/>
          </a:p>
        </p:txBody>
      </p:sp>
      <p:sp>
        <p:nvSpPr>
          <p:cNvPr id="15" name="Google Shape;184;p32">
            <a:extLst>
              <a:ext uri="{FF2B5EF4-FFF2-40B4-BE49-F238E27FC236}">
                <a16:creationId xmlns:a16="http://schemas.microsoft.com/office/drawing/2014/main" id="{3D920379-5571-4037-9C2D-22B37E28A99F}"/>
              </a:ext>
            </a:extLst>
          </p:cNvPr>
          <p:cNvSpPr txBox="1">
            <a:spLocks/>
          </p:cNvSpPr>
          <p:nvPr/>
        </p:nvSpPr>
        <p:spPr>
          <a:xfrm>
            <a:off x="6096" y="3994134"/>
            <a:ext cx="5620512" cy="1597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dirty="0"/>
              <a:t>약 </a:t>
            </a:r>
            <a:r>
              <a:rPr lang="en-US" altLang="ko-KR" sz="1100" dirty="0"/>
              <a:t>90%</a:t>
            </a:r>
            <a:r>
              <a:rPr lang="ko-KR" altLang="en-US" sz="1100" dirty="0"/>
              <a:t>의 검증 정확도에 도달하였고</a:t>
            </a:r>
            <a:r>
              <a:rPr lang="en-US" altLang="ko-KR" sz="1100" dirty="0"/>
              <a:t>, </a:t>
            </a:r>
            <a:r>
              <a:rPr lang="ko-KR" altLang="en-US" sz="1100" dirty="0"/>
              <a:t>이는 처음부터 훈련시킨 작은 모델에서 얻은 것보다 훨씬 좋음</a:t>
            </a:r>
            <a:r>
              <a:rPr lang="en-US" altLang="ko-KR" sz="1100" dirty="0"/>
              <a:t>. </a:t>
            </a:r>
            <a:r>
              <a:rPr lang="ko-KR" altLang="en-US" sz="1100" dirty="0"/>
              <a:t>하지만 이 그래프도 역시 </a:t>
            </a:r>
            <a:r>
              <a:rPr lang="ko-KR" altLang="en-US" sz="1100" dirty="0" err="1"/>
              <a:t>드롭아웃을</a:t>
            </a:r>
            <a:r>
              <a:rPr lang="ko-KR" altLang="en-US" sz="1100" dirty="0"/>
              <a:t> 사용했음에도 과대적합이 생김</a:t>
            </a:r>
            <a:r>
              <a:rPr lang="en-US" altLang="ko-KR" sz="1100" dirty="0"/>
              <a:t>. </a:t>
            </a:r>
            <a:r>
              <a:rPr lang="ko-KR" altLang="en-US" sz="1100" dirty="0"/>
              <a:t>여기서는 이제 작은 이미지 데이터셋에서 과대적합을 막는 방법</a:t>
            </a:r>
            <a:r>
              <a:rPr lang="en-US" altLang="ko-KR" sz="1100" dirty="0"/>
              <a:t>, </a:t>
            </a:r>
            <a:r>
              <a:rPr lang="ko-KR" altLang="en-US" sz="1100" dirty="0"/>
              <a:t>즉 </a:t>
            </a:r>
            <a:r>
              <a:rPr lang="ko-KR" altLang="en-US" sz="1100" b="1" dirty="0"/>
              <a:t>데이터 증식</a:t>
            </a:r>
            <a:r>
              <a:rPr lang="ko-KR" altLang="en-US" sz="1100" dirty="0"/>
              <a:t>을 사용하여 해결할 수 있음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80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32;p36">
            <a:extLst>
              <a:ext uri="{FF2B5EF4-FFF2-40B4-BE49-F238E27FC236}">
                <a16:creationId xmlns:a16="http://schemas.microsoft.com/office/drawing/2014/main" id="{30C50CA7-523A-4124-B193-718ED2156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93664" y="-1524"/>
            <a:ext cx="3450336" cy="35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/>
              <a:t>데이터 증식을 사용한 특성 추출</a:t>
            </a:r>
            <a:endParaRPr sz="1800" dirty="0"/>
          </a:p>
        </p:txBody>
      </p:sp>
      <p:sp>
        <p:nvSpPr>
          <p:cNvPr id="13" name="Google Shape;184;p32">
            <a:extLst>
              <a:ext uri="{FF2B5EF4-FFF2-40B4-BE49-F238E27FC236}">
                <a16:creationId xmlns:a16="http://schemas.microsoft.com/office/drawing/2014/main" id="{C231CD6A-5DF3-4C17-B0EC-146632E06D5A}"/>
              </a:ext>
            </a:extLst>
          </p:cNvPr>
          <p:cNvSpPr txBox="1">
            <a:spLocks/>
          </p:cNvSpPr>
          <p:nvPr/>
        </p:nvSpPr>
        <p:spPr>
          <a:xfrm>
            <a:off x="109728" y="475488"/>
            <a:ext cx="9034272" cy="1597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1200" dirty="0"/>
              <a:t>훈련하는 동안 데이터 증식을 통해 과대적합을 막는 방법임</a:t>
            </a:r>
            <a:r>
              <a:rPr lang="en-US" altLang="ko-KR" sz="1200" dirty="0"/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ko-KR" sz="1200" dirty="0" err="1"/>
              <a:t>Conv_base</a:t>
            </a:r>
            <a:r>
              <a:rPr lang="ko-KR" altLang="en-US" sz="1200" dirty="0"/>
              <a:t>로 모델을 확장하고 입력 데이터를 사용하여 엔드</a:t>
            </a:r>
            <a:r>
              <a:rPr lang="en-US" altLang="ko-KR" sz="1200" dirty="0"/>
              <a:t>-</a:t>
            </a:r>
            <a:r>
              <a:rPr lang="ko-KR" altLang="en-US" sz="1200" dirty="0"/>
              <a:t>투</a:t>
            </a:r>
            <a:r>
              <a:rPr lang="en-US" altLang="ko-KR" sz="1200" dirty="0"/>
              <a:t>-</a:t>
            </a:r>
            <a:r>
              <a:rPr lang="ko-KR" altLang="en-US" sz="1200" dirty="0"/>
              <a:t>엔드로 실행함</a:t>
            </a:r>
            <a:r>
              <a:rPr lang="en-US" altLang="ko-KR" sz="1200" dirty="0"/>
              <a:t>. GPU</a:t>
            </a:r>
            <a:r>
              <a:rPr lang="ko-KR" altLang="en-US" sz="1200" dirty="0"/>
              <a:t>로 해야함</a:t>
            </a:r>
            <a:r>
              <a:rPr lang="en-US" altLang="ko-KR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41B749-0533-41F9-BD76-5115A495CF54}"/>
              </a:ext>
            </a:extLst>
          </p:cNvPr>
          <p:cNvSpPr txBox="1"/>
          <p:nvPr/>
        </p:nvSpPr>
        <p:spPr>
          <a:xfrm>
            <a:off x="4547616" y="4359861"/>
            <a:ext cx="4486656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VGG16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의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합성곱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기반 층은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1400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만개 정도의 파라미터를 가지고 그 위의 분류기는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200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만개 정도의 파라미터를 가짐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1A84B8-5D5F-468E-AC7B-51E0C613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147" y="1730961"/>
            <a:ext cx="4429125" cy="2628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D22666-F686-4858-B8E0-D79596580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" y="1730961"/>
            <a:ext cx="3867150" cy="1647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AFD884-3EDF-4E91-A189-EBB5E5BA7EBB}"/>
              </a:ext>
            </a:extLst>
          </p:cNvPr>
          <p:cNvSpPr txBox="1"/>
          <p:nvPr/>
        </p:nvSpPr>
        <p:spPr>
          <a:xfrm>
            <a:off x="0" y="3378786"/>
            <a:ext cx="3976878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모델은 층과 동일하게 작동하므로 층을 추가하듯이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Sequential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모델에 다른 모델을 추가할 수 있음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9185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32;p36">
            <a:extLst>
              <a:ext uri="{FF2B5EF4-FFF2-40B4-BE49-F238E27FC236}">
                <a16:creationId xmlns:a16="http://schemas.microsoft.com/office/drawing/2014/main" id="{30C50CA7-523A-4124-B193-718ED2156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93664" y="-1524"/>
            <a:ext cx="3450336" cy="35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/>
              <a:t>데이터 증식을 사용한 특성 추출</a:t>
            </a:r>
            <a:endParaRPr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282A67-22E8-4AF0-8169-1169B587B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475488"/>
            <a:ext cx="2377440" cy="280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5205F-210D-45D2-A4D7-8BF82088C246}"/>
              </a:ext>
            </a:extLst>
          </p:cNvPr>
          <p:cNvSpPr txBox="1"/>
          <p:nvPr/>
        </p:nvSpPr>
        <p:spPr>
          <a:xfrm>
            <a:off x="109728" y="768096"/>
            <a:ext cx="8778240" cy="4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동결</a:t>
            </a:r>
            <a:r>
              <a:rPr lang="en-US" altLang="ko-KR" sz="1100" dirty="0"/>
              <a:t>(freezing):</a:t>
            </a:r>
            <a:r>
              <a:rPr lang="ko-KR" altLang="en-US" sz="1100" dirty="0"/>
              <a:t> 훈련 하는 동안 가중치가 업데이트되지 않도록 막는 것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여기서는 동결에 대한 설정이 없다면 맨 위의 </a:t>
            </a:r>
            <a:r>
              <a:rPr lang="en-US" altLang="ko-KR" sz="1100" dirty="0"/>
              <a:t>Dense </a:t>
            </a:r>
            <a:r>
              <a:rPr lang="ko-KR" altLang="en-US" sz="1100" dirty="0"/>
              <a:t>층이 랜덤하게 초기화되었기 때문에 매우 큰 가중치 값이 학습된 값에 영향을 미치게 됨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EDCF05-200D-43A9-8D17-0F04F4921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" y="1264203"/>
            <a:ext cx="4072128" cy="36372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A6F230-0AF2-4C78-9E62-736CAD4F4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830" y="1252011"/>
            <a:ext cx="3192018" cy="25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56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32;p36">
            <a:extLst>
              <a:ext uri="{FF2B5EF4-FFF2-40B4-BE49-F238E27FC236}">
                <a16:creationId xmlns:a16="http://schemas.microsoft.com/office/drawing/2014/main" id="{30C50CA7-523A-4124-B193-718ED2156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93664" y="-1524"/>
            <a:ext cx="3450336" cy="35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/>
              <a:t>데이터 증식을 사용한 특성 추출</a:t>
            </a:r>
            <a:endParaRPr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5205F-210D-45D2-A4D7-8BF82088C246}"/>
              </a:ext>
            </a:extLst>
          </p:cNvPr>
          <p:cNvSpPr txBox="1"/>
          <p:nvPr/>
        </p:nvSpPr>
        <p:spPr>
          <a:xfrm>
            <a:off x="158497" y="874522"/>
            <a:ext cx="23530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검증 정확도가 이전과 비슷하지만 처음부터 훈련시킨 소규모 </a:t>
            </a:r>
            <a:r>
              <a:rPr lang="ko-KR" altLang="en-US" sz="1100" dirty="0" err="1"/>
              <a:t>컨브넷보다</a:t>
            </a:r>
            <a:r>
              <a:rPr lang="ko-KR" altLang="en-US" sz="1100" dirty="0"/>
              <a:t> 과대적합이 줄었음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189FDDB-3DBA-4A0F-85BE-5D3777A0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7" y="1723950"/>
            <a:ext cx="4381244" cy="306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2B1BEE6-7DC3-4776-B72C-B2DEE8479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36" y="1732419"/>
            <a:ext cx="4315967" cy="30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84;p32">
            <a:extLst>
              <a:ext uri="{FF2B5EF4-FFF2-40B4-BE49-F238E27FC236}">
                <a16:creationId xmlns:a16="http://schemas.microsoft.com/office/drawing/2014/main" id="{53DF996A-2F39-4E34-BAC6-FA7D7AF4E75E}"/>
              </a:ext>
            </a:extLst>
          </p:cNvPr>
          <p:cNvSpPr txBox="1">
            <a:spLocks/>
          </p:cNvSpPr>
          <p:nvPr/>
        </p:nvSpPr>
        <p:spPr>
          <a:xfrm>
            <a:off x="158497" y="4777262"/>
            <a:ext cx="4381243" cy="366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/>
              <a:t>데이터 증식을 사용한 특성 추출 방식의 훈련 정확도와 검증 정확도</a:t>
            </a:r>
            <a:endParaRPr lang="en-US" altLang="ko-KR" sz="1000" dirty="0"/>
          </a:p>
        </p:txBody>
      </p:sp>
      <p:sp>
        <p:nvSpPr>
          <p:cNvPr id="10" name="Google Shape;184;p32">
            <a:extLst>
              <a:ext uri="{FF2B5EF4-FFF2-40B4-BE49-F238E27FC236}">
                <a16:creationId xmlns:a16="http://schemas.microsoft.com/office/drawing/2014/main" id="{A0A97D68-FEBF-4C6A-9B55-2A5A52E91CF0}"/>
              </a:ext>
            </a:extLst>
          </p:cNvPr>
          <p:cNvSpPr txBox="1">
            <a:spLocks/>
          </p:cNvSpPr>
          <p:nvPr/>
        </p:nvSpPr>
        <p:spPr>
          <a:xfrm>
            <a:off x="4669536" y="4777262"/>
            <a:ext cx="4381243" cy="366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/>
              <a:t>데이터 증식을 사용한 특성 추출 방식의 훈련 손실과 검증 손실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263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2;p36">
            <a:extLst>
              <a:ext uri="{FF2B5EF4-FFF2-40B4-BE49-F238E27FC236}">
                <a16:creationId xmlns:a16="http://schemas.microsoft.com/office/drawing/2014/main" id="{2DE9709F-6412-4930-AF8C-1CB5EF0650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미세 조정</a:t>
            </a:r>
            <a:endParaRPr dirty="0"/>
          </a:p>
        </p:txBody>
      </p:sp>
      <p:sp>
        <p:nvSpPr>
          <p:cNvPr id="16" name="Google Shape;184;p32">
            <a:extLst>
              <a:ext uri="{FF2B5EF4-FFF2-40B4-BE49-F238E27FC236}">
                <a16:creationId xmlns:a16="http://schemas.microsoft.com/office/drawing/2014/main" id="{BD14794B-5AC9-421E-A00C-7B6EDDEC79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59550" y="825950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모델을 재사용하는 데 널리 사용되는 하나의 기법은 특성 추출을 보완하는 미세 조정임</a:t>
            </a:r>
            <a:r>
              <a:rPr lang="en-US" altLang="ko-KR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미세 조정은 특성 추출에 사용했던 동결 모델의 상위 층 몇 개를 동결에서 해제하고 모델에 새로 추가한 층과</a:t>
            </a:r>
            <a:r>
              <a:rPr lang="en-US" altLang="ko-KR" dirty="0"/>
              <a:t> </a:t>
            </a:r>
            <a:r>
              <a:rPr lang="ko-KR" altLang="en-US" dirty="0"/>
              <a:t>함께 훈련하는 것</a:t>
            </a:r>
            <a:r>
              <a:rPr lang="en-US" altLang="ko-KR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재사용 모델의 표현을 일부 조정하기에 미세조정이라고 부름</a:t>
            </a:r>
            <a:r>
              <a:rPr lang="en-US" altLang="ko-KR" dirty="0"/>
              <a:t>.</a:t>
            </a:r>
          </a:p>
        </p:txBody>
      </p:sp>
      <p:sp>
        <p:nvSpPr>
          <p:cNvPr id="17" name="Google Shape;184;p32">
            <a:extLst>
              <a:ext uri="{FF2B5EF4-FFF2-40B4-BE49-F238E27FC236}">
                <a16:creationId xmlns:a16="http://schemas.microsoft.com/office/drawing/2014/main" id="{72B51654-0DD4-4237-89C3-2E98EA9A64E0}"/>
              </a:ext>
            </a:extLst>
          </p:cNvPr>
          <p:cNvSpPr txBox="1">
            <a:spLocks/>
          </p:cNvSpPr>
          <p:nvPr/>
        </p:nvSpPr>
        <p:spPr>
          <a:xfrm>
            <a:off x="1077189" y="2690064"/>
            <a:ext cx="2313618" cy="319778"/>
          </a:xfrm>
          <a:prstGeom prst="rect">
            <a:avLst/>
          </a:prstGeom>
          <a:noFill/>
          <a:ln w="34925"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ko-KR" altLang="en-US" sz="1200" b="1"/>
              <a:t>네트워크를 미세 조정하는 단계</a:t>
            </a:r>
            <a:endParaRPr lang="en-US" altLang="ko-KR" sz="1200" b="1" dirty="0"/>
          </a:p>
        </p:txBody>
      </p:sp>
      <p:sp>
        <p:nvSpPr>
          <p:cNvPr id="18" name="Google Shape;184;p32">
            <a:extLst>
              <a:ext uri="{FF2B5EF4-FFF2-40B4-BE49-F238E27FC236}">
                <a16:creationId xmlns:a16="http://schemas.microsoft.com/office/drawing/2014/main" id="{8137EAC1-A6EC-40BC-8C46-CA091907B94F}"/>
              </a:ext>
            </a:extLst>
          </p:cNvPr>
          <p:cNvSpPr txBox="1">
            <a:spLocks/>
          </p:cNvSpPr>
          <p:nvPr/>
        </p:nvSpPr>
        <p:spPr>
          <a:xfrm>
            <a:off x="200796" y="3453918"/>
            <a:ext cx="4066404" cy="1012538"/>
          </a:xfrm>
          <a:prstGeom prst="rect">
            <a:avLst/>
          </a:prstGeom>
          <a:noFill/>
          <a:ln w="34925"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altLang="ko-KR" dirty="0"/>
              <a:t>1.</a:t>
            </a:r>
            <a:r>
              <a:rPr lang="ko-KR" altLang="en-US" dirty="0"/>
              <a:t> 사전에 훈련된 기반 네트워크 위에 새로운 네트워크를 추가</a:t>
            </a:r>
          </a:p>
          <a:p>
            <a:pPr marL="0" indent="0" algn="l"/>
            <a:r>
              <a:rPr lang="en-US" altLang="ko-KR" dirty="0"/>
              <a:t>2. </a:t>
            </a:r>
            <a:r>
              <a:rPr lang="ko-KR" altLang="en-US" dirty="0"/>
              <a:t>기반 네트워크 동결</a:t>
            </a:r>
          </a:p>
          <a:p>
            <a:pPr marL="0" indent="0" algn="l"/>
            <a:r>
              <a:rPr lang="en-US" altLang="ko-KR" dirty="0"/>
              <a:t>3. </a:t>
            </a:r>
            <a:r>
              <a:rPr lang="ko-KR" altLang="en-US" dirty="0"/>
              <a:t>새로 추가한 네트워크 훈련</a:t>
            </a:r>
          </a:p>
          <a:p>
            <a:pPr marL="0" indent="0" algn="l"/>
            <a:r>
              <a:rPr lang="en-US" altLang="ko-KR" dirty="0"/>
              <a:t>4. </a:t>
            </a:r>
            <a:r>
              <a:rPr lang="ko-KR" altLang="en-US" dirty="0"/>
              <a:t>기반 네트워크에서 일부 층 동결 해제</a:t>
            </a:r>
          </a:p>
          <a:p>
            <a:pPr marL="0" indent="0" algn="l"/>
            <a:r>
              <a:rPr lang="en-US" altLang="ko-KR" dirty="0"/>
              <a:t>5. </a:t>
            </a:r>
            <a:r>
              <a:rPr lang="ko-KR" altLang="en-US" dirty="0"/>
              <a:t>동결 해제 층과 새로 추가한 층을 함께 훈련</a:t>
            </a:r>
            <a:endParaRPr lang="en-US" altLang="ko-KR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B9A28731-B6E6-49B6-A720-0EB08410A300}"/>
              </a:ext>
            </a:extLst>
          </p:cNvPr>
          <p:cNvSpPr/>
          <p:nvPr/>
        </p:nvSpPr>
        <p:spPr>
          <a:xfrm>
            <a:off x="2097024" y="3125336"/>
            <a:ext cx="316992" cy="255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설명선: 굽은 선 20">
            <a:extLst>
              <a:ext uri="{FF2B5EF4-FFF2-40B4-BE49-F238E27FC236}">
                <a16:creationId xmlns:a16="http://schemas.microsoft.com/office/drawing/2014/main" id="{20A1B273-7F75-4DFC-8244-9F12F25B9B84}"/>
              </a:ext>
            </a:extLst>
          </p:cNvPr>
          <p:cNvSpPr/>
          <p:nvPr/>
        </p:nvSpPr>
        <p:spPr>
          <a:xfrm>
            <a:off x="4425696" y="2558665"/>
            <a:ext cx="4517508" cy="2025528"/>
          </a:xfrm>
          <a:prstGeom prst="borderCallout2">
            <a:avLst>
              <a:gd name="adj1" fmla="val 17656"/>
              <a:gd name="adj2" fmla="val 313"/>
              <a:gd name="adj3" fmla="val 18145"/>
              <a:gd name="adj4" fmla="val -15551"/>
              <a:gd name="adj5" fmla="val 77091"/>
              <a:gd name="adj6" fmla="val -37076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lt"/>
              </a:rPr>
              <a:t>더 많은 층을 미세 조정하지 않는 이유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?</a:t>
            </a:r>
          </a:p>
          <a:p>
            <a:pPr algn="ctr"/>
            <a:endParaRPr lang="en-US" altLang="ko-KR" sz="1200" dirty="0">
              <a:solidFill>
                <a:schemeClr val="tx1"/>
              </a:solidFill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494E52"/>
                </a:solidFill>
                <a:effectLst/>
                <a:latin typeface="+mj-lt"/>
              </a:rPr>
              <a:t> </a:t>
            </a:r>
            <a:r>
              <a:rPr lang="ko-KR" altLang="en-US" sz="1200" b="0" i="0" dirty="0" err="1">
                <a:solidFill>
                  <a:srgbClr val="494E52"/>
                </a:solidFill>
                <a:effectLst/>
                <a:latin typeface="+mj-lt"/>
              </a:rPr>
              <a:t>합성곱</a:t>
            </a:r>
            <a:r>
              <a:rPr lang="ko-KR" altLang="en-US" sz="1200" b="0" i="0" dirty="0">
                <a:solidFill>
                  <a:srgbClr val="494E52"/>
                </a:solidFill>
                <a:effectLst/>
                <a:latin typeface="+mj-lt"/>
              </a:rPr>
              <a:t> 기반 층에 있는 하위 층들은 좀 더 일반적이고 재사용 가능한 특성들을 인코딩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494E52"/>
                </a:solidFill>
                <a:effectLst/>
                <a:latin typeface="+mj-lt"/>
              </a:rPr>
              <a:t> 반면 상위 층은 좀 더 특화된 특성을 인코딩 </a:t>
            </a:r>
            <a:r>
              <a:rPr lang="en-US" altLang="ko-KR" sz="1200" b="0" i="0" dirty="0">
                <a:solidFill>
                  <a:srgbClr val="494E52"/>
                </a:solidFill>
                <a:effectLst/>
                <a:latin typeface="+mj-lt"/>
              </a:rPr>
              <a:t>-&gt; </a:t>
            </a:r>
            <a:r>
              <a:rPr lang="ko-KR" altLang="en-US" sz="1200" b="0" i="0" dirty="0">
                <a:solidFill>
                  <a:srgbClr val="494E52"/>
                </a:solidFill>
                <a:effectLst/>
                <a:latin typeface="+mj-lt"/>
              </a:rPr>
              <a:t>새로운 문제에는 구체적 특성이 필요 </a:t>
            </a:r>
            <a:r>
              <a:rPr lang="en-US" altLang="ko-KR" sz="1200" b="0" i="0" dirty="0">
                <a:solidFill>
                  <a:srgbClr val="494E52"/>
                </a:solidFill>
                <a:effectLst/>
                <a:latin typeface="+mj-lt"/>
              </a:rPr>
              <a:t>-&gt; </a:t>
            </a:r>
            <a:r>
              <a:rPr lang="ko-KR" altLang="en-US" sz="1200" b="0" i="0" dirty="0">
                <a:solidFill>
                  <a:srgbClr val="494E52"/>
                </a:solidFill>
                <a:effectLst/>
                <a:latin typeface="+mj-lt"/>
              </a:rPr>
              <a:t>상위층만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494E52"/>
                </a:solidFill>
                <a:effectLst/>
                <a:latin typeface="+mj-lt"/>
              </a:rPr>
              <a:t> 훈련해야 할 파라미터가 많으면 과대적합의 위험이 커짐</a:t>
            </a:r>
            <a:r>
              <a:rPr lang="en-US" altLang="ko-KR" sz="1200" b="0" i="0" dirty="0">
                <a:solidFill>
                  <a:srgbClr val="494E52"/>
                </a:solidFill>
                <a:effectLst/>
                <a:latin typeface="+mj-lt"/>
              </a:rPr>
              <a:t>. </a:t>
            </a:r>
            <a:r>
              <a:rPr lang="ko-KR" altLang="en-US" sz="1200" b="0" i="0" dirty="0">
                <a:solidFill>
                  <a:srgbClr val="494E52"/>
                </a:solidFill>
                <a:effectLst/>
                <a:latin typeface="+mj-lt"/>
              </a:rPr>
              <a:t>작은 데이터 셋에 </a:t>
            </a:r>
            <a:r>
              <a:rPr lang="en-US" altLang="ko-KR" sz="1200" b="0" i="0" dirty="0">
                <a:solidFill>
                  <a:srgbClr val="494E52"/>
                </a:solidFill>
                <a:effectLst/>
                <a:latin typeface="+mj-lt"/>
              </a:rPr>
              <a:t>1500</a:t>
            </a:r>
            <a:r>
              <a:rPr lang="ko-KR" altLang="en-US" sz="1200" b="0" i="0" dirty="0">
                <a:solidFill>
                  <a:srgbClr val="494E52"/>
                </a:solidFill>
                <a:effectLst/>
                <a:latin typeface="+mj-lt"/>
              </a:rPr>
              <a:t>만개의 파라미터는 위험</a:t>
            </a:r>
            <a:r>
              <a:rPr lang="en-US" altLang="ko-KR" sz="1200" b="0" i="0" dirty="0">
                <a:solidFill>
                  <a:srgbClr val="494E52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5132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32;p36">
            <a:extLst>
              <a:ext uri="{FF2B5EF4-FFF2-40B4-BE49-F238E27FC236}">
                <a16:creationId xmlns:a16="http://schemas.microsoft.com/office/drawing/2014/main" id="{30C50CA7-523A-4124-B193-718ED2156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876032" y="-1524"/>
            <a:ext cx="1267968" cy="306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미세 조정</a:t>
            </a:r>
            <a:endParaRPr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5205F-210D-45D2-A4D7-8BF82088C246}"/>
              </a:ext>
            </a:extLst>
          </p:cNvPr>
          <p:cNvSpPr txBox="1"/>
          <p:nvPr/>
        </p:nvSpPr>
        <p:spPr>
          <a:xfrm>
            <a:off x="4322838" y="768096"/>
            <a:ext cx="4565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err="1"/>
              <a:t>학습률을</a:t>
            </a:r>
            <a:r>
              <a:rPr lang="ko-KR" altLang="en-US" sz="1100" dirty="0"/>
              <a:t> 낮춘 </a:t>
            </a:r>
            <a:r>
              <a:rPr lang="en-US" altLang="ko-KR" sz="1100" dirty="0" err="1"/>
              <a:t>RMSProp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옵티마이저를</a:t>
            </a:r>
            <a:r>
              <a:rPr lang="ko-KR" altLang="en-US" sz="1100" dirty="0"/>
              <a:t> 사용</a:t>
            </a:r>
            <a:endParaRPr lang="en-US" altLang="ko-KR" sz="1100" dirty="0"/>
          </a:p>
          <a:p>
            <a:pPr algn="r"/>
            <a:r>
              <a:rPr lang="ko-KR" altLang="en-US" sz="1100" dirty="0" err="1"/>
              <a:t>학습률을</a:t>
            </a:r>
            <a:r>
              <a:rPr lang="ko-KR" altLang="en-US" sz="1100" dirty="0"/>
              <a:t> 낮추는 이유는 미세 조정하는 </a:t>
            </a:r>
            <a:r>
              <a:rPr lang="en-US" altLang="ko-KR" sz="1100" dirty="0"/>
              <a:t>3</a:t>
            </a:r>
            <a:r>
              <a:rPr lang="ko-KR" altLang="en-US" sz="1100" dirty="0"/>
              <a:t>개의 층에서 학습된 표현을 조금씩 수정하기 위해서임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변경량이</a:t>
            </a:r>
            <a:r>
              <a:rPr lang="ko-KR" altLang="en-US" sz="1100" dirty="0"/>
              <a:t> 너무 크면 학습된 표현에 나쁜 영향을 줄 수 있음</a:t>
            </a:r>
            <a:endParaRPr lang="en-US" altLang="ko-KR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DFC0DD-05B4-4ECE-AC8B-FE2AD268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" y="768095"/>
            <a:ext cx="4066806" cy="30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73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32;p36">
            <a:extLst>
              <a:ext uri="{FF2B5EF4-FFF2-40B4-BE49-F238E27FC236}">
                <a16:creationId xmlns:a16="http://schemas.microsoft.com/office/drawing/2014/main" id="{30C50CA7-523A-4124-B193-718ED2156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876032" y="-1524"/>
            <a:ext cx="1267968" cy="306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미세 조정</a:t>
            </a:r>
            <a:endParaRPr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5205F-210D-45D2-A4D7-8BF82088C246}"/>
              </a:ext>
            </a:extLst>
          </p:cNvPr>
          <p:cNvSpPr txBox="1"/>
          <p:nvPr/>
        </p:nvSpPr>
        <p:spPr>
          <a:xfrm>
            <a:off x="3944886" y="1914144"/>
            <a:ext cx="4565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그래프가 불규칙하게 보임</a:t>
            </a:r>
            <a:endParaRPr lang="en-US" altLang="ko-KR" sz="1100" dirty="0"/>
          </a:p>
          <a:p>
            <a:pPr algn="r"/>
            <a:endParaRPr lang="en-US" altLang="ko-KR" sz="1100" dirty="0"/>
          </a:p>
          <a:p>
            <a:pPr algn="r"/>
            <a:r>
              <a:rPr lang="ko-KR" altLang="en-US" sz="1100" dirty="0"/>
              <a:t>그래프를 보기 쉽게 하기 위해 </a:t>
            </a:r>
            <a:r>
              <a:rPr lang="ko-KR" altLang="en-US" sz="1100" b="1" dirty="0"/>
              <a:t>지수 이동 평균</a:t>
            </a:r>
            <a:r>
              <a:rPr lang="en-US" altLang="ko-KR" sz="1100" dirty="0"/>
              <a:t>(exponential moving averages)</a:t>
            </a:r>
            <a:r>
              <a:rPr lang="ko-KR" altLang="en-US" sz="1100" dirty="0"/>
              <a:t>으로 정확도와 손실 값을 부드럽게 표현할 수 있음</a:t>
            </a:r>
            <a:endParaRPr lang="en-US" altLang="ko-KR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B82F2E-2555-40F2-BA44-4D7A01C2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" y="490677"/>
            <a:ext cx="3133343" cy="2032305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D1B24E97-427D-4546-8393-9A7AE2DE2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44" y="2954298"/>
            <a:ext cx="2987039" cy="21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449E047-1B4C-42E8-BA0B-F75147BA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54297"/>
            <a:ext cx="2987040" cy="21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32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32;p36">
            <a:extLst>
              <a:ext uri="{FF2B5EF4-FFF2-40B4-BE49-F238E27FC236}">
                <a16:creationId xmlns:a16="http://schemas.microsoft.com/office/drawing/2014/main" id="{30C50CA7-523A-4124-B193-718ED2156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876032" y="-1524"/>
            <a:ext cx="1267968" cy="306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미세 조정</a:t>
            </a:r>
            <a:endParaRPr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5205F-210D-45D2-A4D7-8BF82088C246}"/>
              </a:ext>
            </a:extLst>
          </p:cNvPr>
          <p:cNvSpPr txBox="1"/>
          <p:nvPr/>
        </p:nvSpPr>
        <p:spPr>
          <a:xfrm>
            <a:off x="1677174" y="4041713"/>
            <a:ext cx="45651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정확도가 </a:t>
            </a:r>
            <a:r>
              <a:rPr lang="en-US" altLang="ko-KR" sz="1100" dirty="0"/>
              <a:t>92~94%</a:t>
            </a:r>
            <a:r>
              <a:rPr lang="ko-KR" altLang="en-US" sz="1100" dirty="0"/>
              <a:t>를 왔다 갔다 함</a:t>
            </a:r>
            <a:r>
              <a:rPr lang="en-US" altLang="ko-KR" sz="1100" dirty="0"/>
              <a:t>. </a:t>
            </a:r>
            <a:r>
              <a:rPr lang="ko-KR" altLang="en-US" sz="1100" dirty="0"/>
              <a:t>손실 곡선은 실제 어떤 향상을 얻지 못함</a:t>
            </a:r>
            <a:r>
              <a:rPr lang="en-US" altLang="ko-KR" sz="1100" dirty="0"/>
              <a:t>. </a:t>
            </a:r>
            <a:r>
              <a:rPr lang="ko-KR" altLang="en-US" sz="1100" dirty="0"/>
              <a:t>이는 그래프는 개별적인 손실 값의 평균을 구한 것이고</a:t>
            </a:r>
            <a:r>
              <a:rPr lang="en-US" altLang="ko-KR" sz="1100" dirty="0"/>
              <a:t>, </a:t>
            </a:r>
            <a:r>
              <a:rPr lang="ko-KR" altLang="en-US" sz="1100" dirty="0"/>
              <a:t>정확도의 영향을 미치는 것은 손실 값의 분포이지 평균이 아님</a:t>
            </a:r>
            <a:r>
              <a:rPr lang="en-US" altLang="ko-KR" sz="1100" dirty="0"/>
              <a:t>. </a:t>
            </a:r>
            <a:r>
              <a:rPr lang="ko-KR" altLang="en-US" sz="1100" dirty="0"/>
              <a:t>정확도는 모델이 예측한 클래스 확률이 어떤 </a:t>
            </a:r>
            <a:r>
              <a:rPr lang="ko-KR" altLang="en-US" sz="1100" dirty="0" err="1"/>
              <a:t>임계값을</a:t>
            </a:r>
            <a:r>
              <a:rPr lang="ko-KR" altLang="en-US" sz="1100" dirty="0"/>
              <a:t> 넘었는지에 대한 결과이기에 모델이 향상되어도 평균 손실에는 반영되지 않을 수 있음</a:t>
            </a:r>
            <a:endParaRPr lang="en-US" altLang="ko-KR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57AABE-6DA3-4312-9C5F-DDDEE8F6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2" y="163068"/>
            <a:ext cx="4761265" cy="3803929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B6CE86EC-FB07-40FF-9FA5-D02EF7F0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04" y="854473"/>
            <a:ext cx="2780158" cy="19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68D57802-884A-4E09-946A-3A99EFCC2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04" y="2906466"/>
            <a:ext cx="2780158" cy="19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7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CF53F0-9E0F-47E0-9EFA-F58255145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E49A45-9401-4286-8BB9-04CE6270C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050" y="376097"/>
            <a:ext cx="5214300" cy="946200"/>
          </a:xfrm>
        </p:spPr>
        <p:txBody>
          <a:bodyPr/>
          <a:lstStyle/>
          <a:p>
            <a:pPr algn="l"/>
            <a:r>
              <a:rPr lang="ko-KR" altLang="en-US" dirty="0" err="1"/>
              <a:t>합성곱</a:t>
            </a:r>
            <a:r>
              <a:rPr lang="ko-KR" altLang="en-US" dirty="0"/>
              <a:t> 신경망 소개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9E8A4D0-6CFF-468A-923E-0CC317ECD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42" y="1188297"/>
            <a:ext cx="4382367" cy="161925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92D4E36-6A4F-4A63-A85F-E0F6EB5BF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633" y="1018153"/>
            <a:ext cx="4382367" cy="39751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94E3CC3-32D3-40FB-BC06-A6CDD2433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42" y="3449296"/>
            <a:ext cx="4362058" cy="66675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41924D8-ED81-4B4A-B62A-586758C1CF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53"/>
    </mc:Choice>
    <mc:Fallback xmlns="">
      <p:transition spd="slow" advTm="13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600" x="6350" y="2260600"/>
          <p14:tracePt t="19623" x="14288" y="2260600"/>
          <p14:tracePt t="19634" x="26988" y="2260600"/>
          <p14:tracePt t="19657" x="41275" y="2260600"/>
          <p14:tracePt t="19668" x="47625" y="2266950"/>
          <p14:tracePt t="19679" x="55563" y="2266950"/>
          <p14:tracePt t="19690" x="61913" y="2266950"/>
          <p14:tracePt t="19712" x="68263" y="2266950"/>
          <p14:tracePt t="19725" x="74613" y="2266950"/>
          <p14:tracePt t="19736" x="82550" y="2273300"/>
          <p14:tracePt t="19748" x="88900" y="2273300"/>
          <p14:tracePt t="19760" x="95250" y="2273300"/>
          <p14:tracePt t="19770" x="103188" y="2281238"/>
          <p14:tracePt t="19815" x="109538" y="2281238"/>
          <p14:tracePt t="20040" x="115888" y="2281238"/>
          <p14:tracePt t="20051" x="123825" y="2281238"/>
          <p14:tracePt t="20165" x="130175" y="2281238"/>
          <p14:tracePt t="20187" x="136525" y="2281238"/>
          <p14:tracePt t="20209" x="144463" y="2281238"/>
          <p14:tracePt t="20278" x="150813" y="2281238"/>
          <p14:tracePt t="20333" x="157163" y="2281238"/>
          <p14:tracePt t="20378" x="165100" y="2281238"/>
          <p14:tracePt t="20391" x="171450" y="2273300"/>
          <p14:tracePt t="20400" x="184150" y="2266950"/>
          <p14:tracePt t="20411" x="192088" y="2260600"/>
          <p14:tracePt t="20424" x="198438" y="2260600"/>
          <p14:tracePt t="20434" x="204788" y="2260600"/>
          <p14:tracePt t="20457" x="233363" y="2260600"/>
          <p14:tracePt t="20468" x="274638" y="2260600"/>
          <p14:tracePt t="20480" x="334963" y="2260600"/>
          <p14:tracePt t="20492" x="363538" y="2260600"/>
          <p14:tracePt t="20502" x="376238" y="2260600"/>
          <p14:tracePt t="20513" x="390525" y="2260600"/>
          <p14:tracePt t="20603" x="390525" y="2252663"/>
          <p14:tracePt t="20625" x="396875" y="2252663"/>
          <p14:tracePt t="20659" x="396875" y="2246313"/>
          <p14:tracePt t="20670" x="404813" y="2246313"/>
          <p14:tracePt t="20726" x="404813" y="2239963"/>
          <p14:tracePt t="20918" x="411163" y="2239963"/>
          <p14:tracePt t="20929" x="411163" y="2232025"/>
          <p14:tracePt t="21019" x="417513" y="2225675"/>
          <p14:tracePt t="21121" x="425450" y="2225675"/>
          <p14:tracePt t="21255" x="425450" y="2219325"/>
          <p14:tracePt t="21290" x="431800" y="2219325"/>
          <p14:tracePt t="21311" x="431800" y="2212975"/>
          <p14:tracePt t="21413" x="438150" y="2212975"/>
          <p14:tracePt t="21514" x="444500" y="2212975"/>
          <p14:tracePt t="21537" x="444500" y="2205038"/>
          <p14:tracePt t="21559" x="452438" y="2205038"/>
          <p14:tracePt t="21571" x="465138" y="2205038"/>
          <p14:tracePt t="21582" x="479425" y="2205038"/>
          <p14:tracePt t="21593" x="493713" y="2205038"/>
          <p14:tracePt t="21604" x="514350" y="2205038"/>
          <p14:tracePt t="21615" x="534988" y="2205038"/>
          <p14:tracePt t="21627" x="561975" y="2198688"/>
          <p14:tracePt t="21638" x="588963" y="2198688"/>
          <p14:tracePt t="21649" x="603250" y="2198688"/>
          <p14:tracePt t="21660" x="615950" y="2192338"/>
          <p14:tracePt t="21671" x="623888" y="2192338"/>
          <p14:tracePt t="21683" x="636588" y="2192338"/>
          <p14:tracePt t="21694" x="644525" y="2192338"/>
          <p14:tracePt t="21706" x="650875" y="2192338"/>
          <p14:tracePt t="21718" x="650875" y="2184400"/>
          <p14:tracePt t="21728" x="677863" y="2184400"/>
          <p14:tracePt t="21741" x="725488" y="2178050"/>
          <p14:tracePt t="21751" x="766763" y="2178050"/>
          <p14:tracePt t="21761" x="808038" y="2171700"/>
          <p14:tracePt t="21775" x="842963" y="2171700"/>
          <p14:tracePt t="21784" x="855663" y="2163763"/>
          <p14:tracePt t="21795" x="869950" y="2163763"/>
          <p14:tracePt t="21829" x="876300" y="2163763"/>
          <p14:tracePt t="21851" x="884238" y="2157413"/>
          <p14:tracePt t="21863" x="890588" y="2151063"/>
          <p14:tracePt t="21877" x="904875" y="2143125"/>
          <p14:tracePt t="21884" x="917575" y="2143125"/>
          <p14:tracePt t="21896" x="917575" y="2136775"/>
          <p14:tracePt t="21953" x="923925" y="2136775"/>
          <p14:tracePt t="21964" x="923925" y="2130425"/>
          <p14:tracePt t="21975" x="931863" y="2122488"/>
          <p14:tracePt t="22065" x="917575" y="2122488"/>
          <p14:tracePt t="22076" x="911225" y="2122488"/>
          <p14:tracePt t="22088" x="904875" y="2122488"/>
          <p14:tracePt t="22099" x="896938" y="2122488"/>
          <p14:tracePt t="22110" x="884238" y="2130425"/>
          <p14:tracePt t="22122" x="869950" y="2136775"/>
          <p14:tracePt t="22134" x="855663" y="2157413"/>
          <p14:tracePt t="22144" x="849313" y="2171700"/>
          <p14:tracePt t="22157" x="835025" y="2192338"/>
          <p14:tracePt t="22167" x="828675" y="2205038"/>
          <p14:tracePt t="22178" x="814388" y="2225675"/>
          <p14:tracePt t="22190" x="801688" y="2239963"/>
          <p14:tracePt t="22200" x="781050" y="2252663"/>
          <p14:tracePt t="22211" x="754063" y="2266950"/>
          <p14:tracePt t="22224" x="712788" y="2293938"/>
          <p14:tracePt t="22234" x="692150" y="2322513"/>
          <p14:tracePt t="22247" x="684213" y="2335213"/>
          <p14:tracePt t="22258" x="684213" y="2341563"/>
          <p14:tracePt t="22301" x="684213" y="2349500"/>
          <p14:tracePt t="22313" x="684213" y="2376488"/>
          <p14:tracePt t="22324" x="684213" y="2397125"/>
          <p14:tracePt t="22335" x="684213" y="2403475"/>
          <p14:tracePt t="22346" x="698500" y="2417763"/>
          <p14:tracePt t="22357" x="712788" y="2432050"/>
          <p14:tracePt t="22370" x="733425" y="2438400"/>
          <p14:tracePt t="22381" x="754063" y="2444750"/>
          <p14:tracePt t="22391" x="787400" y="2444750"/>
          <p14:tracePt t="22403" x="814388" y="2444750"/>
          <p14:tracePt t="22414" x="828675" y="2444750"/>
          <p14:tracePt t="22426" x="855663" y="2444750"/>
          <p14:tracePt t="22437" x="863600" y="2444750"/>
          <p14:tracePt t="22448" x="890588" y="2444750"/>
          <p14:tracePt t="22459" x="896938" y="2444750"/>
          <p14:tracePt t="22471" x="911225" y="2444750"/>
          <p14:tracePt t="22481" x="931863" y="2438400"/>
          <p14:tracePt t="22492" x="944563" y="2432050"/>
          <p14:tracePt t="22504" x="958850" y="2424113"/>
          <p14:tracePt t="22515" x="973138" y="2417763"/>
          <p14:tracePt t="22526" x="979488" y="2417763"/>
          <p14:tracePt t="22538" x="979488" y="2411413"/>
          <p14:tracePt t="22549" x="979488" y="2403475"/>
          <p14:tracePt t="22560" x="985838" y="2397125"/>
          <p14:tracePt t="22572" x="993775" y="2397125"/>
          <p14:tracePt t="22584" x="1000125" y="2390775"/>
          <p14:tracePt t="22728" x="1000125" y="2382838"/>
          <p14:tracePt t="22739" x="993775" y="2382838"/>
          <p14:tracePt t="22761" x="985838" y="2382838"/>
          <p14:tracePt t="22795" x="979488" y="2382838"/>
          <p14:tracePt t="22806" x="973138" y="2382838"/>
          <p14:tracePt t="22818" x="958850" y="2382838"/>
          <p14:tracePt t="22830" x="944563" y="2382838"/>
          <p14:tracePt t="22842" x="923925" y="2382838"/>
          <p14:tracePt t="22853" x="917575" y="2382838"/>
          <p14:tracePt t="22864" x="911225" y="2382838"/>
          <p14:tracePt t="22876" x="904875" y="2382838"/>
          <p14:tracePt t="22886" x="896938" y="2382838"/>
          <p14:tracePt t="22898" x="890588" y="2382838"/>
          <p14:tracePt t="22909" x="884238" y="2382838"/>
          <p14:tracePt t="22920" x="869950" y="2382838"/>
          <p14:tracePt t="22931" x="855663" y="2382838"/>
          <p14:tracePt t="22943" x="842963" y="2382838"/>
          <p14:tracePt t="22954" x="822325" y="2390775"/>
          <p14:tracePt t="22978" x="801688" y="2397125"/>
          <p14:tracePt t="22988" x="793750" y="2403475"/>
          <p14:tracePt t="23010" x="787400" y="2411413"/>
          <p14:tracePt t="23021" x="787400" y="2417763"/>
          <p14:tracePt t="23033" x="774700" y="2432050"/>
          <p14:tracePt t="23044" x="774700" y="2444750"/>
          <p14:tracePt t="23057" x="760413" y="2459038"/>
          <p14:tracePt t="23067" x="760413" y="2465388"/>
          <p14:tracePt t="23090" x="760413" y="2471738"/>
          <p14:tracePt t="23101" x="760413" y="2479675"/>
          <p14:tracePt t="23124" x="760413" y="2486025"/>
          <p14:tracePt t="23157" x="760413" y="2492375"/>
          <p14:tracePt t="23191" x="766763" y="2500313"/>
          <p14:tracePt t="23202" x="781050" y="2500313"/>
          <p14:tracePt t="23213" x="793750" y="2500313"/>
          <p14:tracePt t="23224" x="808038" y="2500313"/>
          <p14:tracePt t="23236" x="814388" y="2500313"/>
          <p14:tracePt t="23258" x="828675" y="2500313"/>
          <p14:tracePt t="23270" x="849313" y="2500313"/>
          <p14:tracePt t="23281" x="863600" y="2500313"/>
          <p14:tracePt t="23292" x="890588" y="2500313"/>
          <p14:tracePt t="23303" x="904875" y="2500313"/>
          <p14:tracePt t="23325" x="911225" y="2500313"/>
          <p14:tracePt t="23336" x="923925" y="2500313"/>
          <p14:tracePt t="23347" x="938213" y="2500313"/>
          <p14:tracePt t="23359" x="944563" y="2500313"/>
          <p14:tracePt t="23371" x="958850" y="2506663"/>
          <p14:tracePt t="23383" x="965200" y="2506663"/>
          <p14:tracePt t="23404" x="973138" y="2506663"/>
          <p14:tracePt t="23540" x="973138" y="2500313"/>
          <p14:tracePt t="23573" x="965200" y="2492375"/>
          <p14:tracePt t="23584" x="944563" y="2492375"/>
          <p14:tracePt t="23595" x="931863" y="2492375"/>
          <p14:tracePt t="23607" x="911225" y="2492375"/>
          <p14:tracePt t="23618" x="904875" y="2492375"/>
          <p14:tracePt t="23629" x="890588" y="2492375"/>
          <p14:tracePt t="23641" x="876300" y="2492375"/>
          <p14:tracePt t="23652" x="863600" y="2492375"/>
          <p14:tracePt t="23663" x="849313" y="2492375"/>
          <p14:tracePt t="23675" x="828675" y="2492375"/>
          <p14:tracePt t="23686" x="814388" y="2492375"/>
          <p14:tracePt t="23697" x="801688" y="2500313"/>
          <p14:tracePt t="23709" x="787400" y="2513013"/>
          <p14:tracePt t="23742" x="781050" y="2513013"/>
          <p14:tracePt t="23753" x="781050" y="2520950"/>
          <p14:tracePt t="23764" x="781050" y="2527300"/>
          <p14:tracePt t="23775" x="781050" y="2533650"/>
          <p14:tracePt t="23787" x="781050" y="2547938"/>
          <p14:tracePt t="23798" x="781050" y="2562225"/>
          <p14:tracePt t="23809" x="781050" y="2581275"/>
          <p14:tracePt t="23821" x="781050" y="2595563"/>
          <p14:tracePt t="23832" x="781050" y="2616200"/>
          <p14:tracePt t="23842" x="781050" y="2622550"/>
          <p14:tracePt t="23854" x="781050" y="2630488"/>
          <p14:tracePt t="23865" x="787400" y="2636838"/>
          <p14:tracePt t="23877" x="793750" y="2636838"/>
          <p14:tracePt t="23889" x="808038" y="2643188"/>
          <p14:tracePt t="23899" x="822325" y="2651125"/>
          <p14:tracePt t="23910" x="842963" y="2651125"/>
          <p14:tracePt t="23923" x="863600" y="2651125"/>
          <p14:tracePt t="23933" x="876300" y="2651125"/>
          <p14:tracePt t="23944" x="904875" y="2651125"/>
          <p14:tracePt t="23958" x="931863" y="2651125"/>
          <p14:tracePt t="23966" x="944563" y="2643188"/>
          <p14:tracePt t="23977" x="965200" y="2622550"/>
          <p14:tracePt t="23991" x="973138" y="2609850"/>
          <p14:tracePt t="24000" x="979488" y="2609850"/>
          <p14:tracePt t="24012" x="985838" y="2595563"/>
          <p14:tracePt t="24024" x="993775" y="2589213"/>
          <p14:tracePt t="24034" x="993775" y="2581275"/>
          <p14:tracePt t="24046" x="1000125" y="2568575"/>
          <p14:tracePt t="24057" x="1000125" y="2541588"/>
          <p14:tracePt t="24068" x="1000125" y="2513013"/>
          <p14:tracePt t="24079" x="1000125" y="2492375"/>
          <p14:tracePt t="24091" x="1000125" y="2459038"/>
          <p14:tracePt t="24103" x="993775" y="2417763"/>
          <p14:tracePt t="24113" x="993775" y="2403475"/>
          <p14:tracePt t="24125" x="993775" y="2382838"/>
          <p14:tracePt t="24135" x="993775" y="2376488"/>
          <p14:tracePt t="24146" x="993775" y="2355850"/>
          <p14:tracePt t="24158" x="993775" y="2328863"/>
          <p14:tracePt t="24169" x="985838" y="2314575"/>
          <p14:tracePt t="24181" x="965200" y="2260600"/>
          <p14:tracePt t="24193" x="965200" y="2232025"/>
          <p14:tracePt t="24225" x="965200" y="2219325"/>
          <p14:tracePt t="24237" x="958850" y="2212975"/>
          <p14:tracePt t="24248" x="958850" y="2198688"/>
          <p14:tracePt t="24260" x="958850" y="2192338"/>
          <p14:tracePt t="24338" x="952500" y="2184400"/>
          <p14:tracePt t="24350" x="938213" y="2184400"/>
          <p14:tracePt t="24372" x="931863" y="2178050"/>
          <p14:tracePt t="24383" x="923925" y="2163763"/>
          <p14:tracePt t="24394" x="911225" y="2163763"/>
          <p14:tracePt t="24406" x="890588" y="2151063"/>
          <p14:tracePt t="24416" x="876300" y="2143125"/>
          <p14:tracePt t="24428" x="855663" y="2143125"/>
          <p14:tracePt t="24439" x="842963" y="2143125"/>
          <p14:tracePt t="24451" x="835025" y="2143125"/>
          <p14:tracePt t="24473" x="828675" y="2143125"/>
          <p14:tracePt t="24484" x="814388" y="2143125"/>
          <p14:tracePt t="24495" x="781050" y="2143125"/>
          <p14:tracePt t="24507" x="760413" y="2143125"/>
          <p14:tracePt t="24518" x="754063" y="2143125"/>
          <p14:tracePt t="24529" x="733425" y="2157413"/>
          <p14:tracePt t="24540" x="712788" y="2163763"/>
          <p14:tracePt t="24552" x="704850" y="2171700"/>
          <p14:tracePt t="24563" x="698500" y="2171700"/>
          <p14:tracePt t="24575" x="684213" y="2178050"/>
          <p14:tracePt t="24586" x="677863" y="2205038"/>
          <p14:tracePt t="24597" x="671513" y="2225675"/>
          <p14:tracePt t="24609" x="671513" y="2252663"/>
          <p14:tracePt t="24619" x="665163" y="2301875"/>
          <p14:tracePt t="24631" x="665163" y="2328863"/>
          <p14:tracePt t="24643" x="665163" y="2341563"/>
          <p14:tracePt t="24654" x="665163" y="2362200"/>
          <p14:tracePt t="24664" x="665163" y="2382838"/>
          <p14:tracePt t="24675" x="665163" y="2397125"/>
          <p14:tracePt t="24686" x="671513" y="2417763"/>
          <p14:tracePt t="24698" x="684213" y="2432050"/>
          <p14:tracePt t="24709" x="692150" y="2438400"/>
          <p14:tracePt t="24720" x="698500" y="2438400"/>
          <p14:tracePt t="24731" x="704850" y="2444750"/>
          <p14:tracePt t="24743" x="712788" y="2452688"/>
          <p14:tracePt t="24754" x="719138" y="2452688"/>
          <p14:tracePt t="24765" x="725488" y="2459038"/>
          <p14:tracePt t="24776" x="733425" y="2459038"/>
          <p14:tracePt t="24790" x="746125" y="2465388"/>
          <p14:tracePt t="24799" x="760413" y="2465388"/>
          <p14:tracePt t="24810" x="766763" y="2465388"/>
          <p14:tracePt t="24823" x="787400" y="2465388"/>
          <p14:tracePt t="24833" x="793750" y="2465388"/>
          <p14:tracePt t="24844" x="801688" y="2465388"/>
          <p14:tracePt t="24857" x="814388" y="2465388"/>
          <p14:tracePt t="24866" x="822325" y="2465388"/>
          <p14:tracePt t="24878" x="835025" y="2465388"/>
          <p14:tracePt t="25024" x="828675" y="2465388"/>
          <p14:tracePt t="25036" x="822325" y="2465388"/>
          <p14:tracePt t="25047" x="801688" y="2465388"/>
          <p14:tracePt t="25058" x="781050" y="2465388"/>
          <p14:tracePt t="25069" x="754063" y="2465388"/>
          <p14:tracePt t="25081" x="733425" y="2465388"/>
          <p14:tracePt t="25092" x="698500" y="2465388"/>
          <p14:tracePt t="25103" x="677863" y="2444750"/>
          <p14:tracePt t="25114" x="657225" y="2424113"/>
          <p14:tracePt t="25125" x="630238" y="2411413"/>
          <p14:tracePt t="25137" x="609600" y="2362200"/>
          <p14:tracePt t="25148" x="582613" y="2335213"/>
          <p14:tracePt t="25160" x="574675" y="2314575"/>
          <p14:tracePt t="25171" x="574675" y="2293938"/>
          <p14:tracePt t="25181" x="588963" y="2252663"/>
          <p14:tracePt t="25193" x="615950" y="2212975"/>
          <p14:tracePt t="25205" x="650875" y="2178050"/>
          <p14:tracePt t="25219" x="665163" y="2157413"/>
          <p14:tracePt t="25227" x="692150" y="2136775"/>
          <p14:tracePt t="25240" x="725488" y="2122488"/>
          <p14:tracePt t="25249" x="766763" y="2116138"/>
          <p14:tracePt t="25261" x="801688" y="2109788"/>
          <p14:tracePt t="25273" x="822325" y="2109788"/>
          <p14:tracePt t="25283" x="863600" y="2095500"/>
          <p14:tracePt t="25294" x="904875" y="2095500"/>
          <p14:tracePt t="25307" x="923925" y="2095500"/>
          <p14:tracePt t="25316" x="938213" y="2095500"/>
          <p14:tracePt t="25328" x="952500" y="2095500"/>
          <p14:tracePt t="25340" x="958850" y="2095500"/>
          <p14:tracePt t="25474" x="958850" y="2089150"/>
          <p14:tracePt t="25485" x="952500" y="2074863"/>
          <p14:tracePt t="25497" x="931863" y="2062163"/>
          <p14:tracePt t="25508" x="917575" y="2047875"/>
          <p14:tracePt t="25520" x="904875" y="2047875"/>
          <p14:tracePt t="25531" x="884238" y="2041525"/>
          <p14:tracePt t="25541" x="849313" y="2041525"/>
          <p14:tracePt t="25553" x="808038" y="2033588"/>
          <p14:tracePt t="25564" x="754063" y="2033588"/>
          <p14:tracePt t="25575" x="712788" y="2033588"/>
          <p14:tracePt t="25587" x="684213" y="2033588"/>
          <p14:tracePt t="25598" x="657225" y="2033588"/>
          <p14:tracePt t="25609" x="644525" y="2033588"/>
          <p14:tracePt t="25621" x="609600" y="2041525"/>
          <p14:tracePt t="25632" x="574675" y="2062163"/>
          <p14:tracePt t="25643" x="554038" y="2068513"/>
          <p14:tracePt t="25655" x="520700" y="2082800"/>
          <p14:tracePt t="25665" x="485775" y="2109788"/>
          <p14:tracePt t="25676" x="438150" y="2136775"/>
          <p14:tracePt t="25689" x="425450" y="2171700"/>
          <p14:tracePt t="25699" x="425450" y="2192338"/>
          <p14:tracePt t="25710" x="425450" y="2225675"/>
          <p14:tracePt t="25723" x="425450" y="2246313"/>
          <p14:tracePt t="25733" x="425450" y="2260600"/>
          <p14:tracePt t="25744" x="425450" y="2281238"/>
          <p14:tracePt t="25756" x="431800" y="2308225"/>
          <p14:tracePt t="25766" x="438150" y="2322513"/>
          <p14:tracePt t="25789" x="444500" y="2335213"/>
          <p14:tracePt t="25802" x="458788" y="2341563"/>
          <p14:tracePt t="25810" x="465138" y="2341563"/>
          <p14:tracePt t="25833" x="479425" y="2355850"/>
          <p14:tracePt t="25844" x="493713" y="2362200"/>
          <p14:tracePt t="25855" x="506413" y="2376488"/>
          <p14:tracePt t="25866" x="527050" y="2382838"/>
          <p14:tracePt t="25888" x="547688" y="2382838"/>
          <p14:tracePt t="25890" x="568325" y="2397125"/>
          <p14:tracePt t="25900" x="582613" y="2397125"/>
          <p14:tracePt t="25911" x="603250" y="2397125"/>
          <p14:tracePt t="25922" x="636588" y="2397125"/>
          <p14:tracePt t="25934" x="665163" y="2403475"/>
          <p14:tracePt t="25946" x="704850" y="2403475"/>
          <p14:tracePt t="25958" x="754063" y="2411413"/>
          <p14:tracePt t="25970" x="793750" y="2417763"/>
          <p14:tracePt t="25981" x="842963" y="2432050"/>
          <p14:tracePt t="25992" x="876300" y="2438400"/>
          <p14:tracePt t="26003" x="884238" y="2438400"/>
          <p14:tracePt t="26014" x="890588" y="2438400"/>
          <p14:tracePt t="26060" x="896938" y="2444750"/>
          <p14:tracePt t="26094" x="896938" y="2452688"/>
          <p14:tracePt t="26115" x="896938" y="2459038"/>
          <p14:tracePt t="26126" x="896938" y="2465388"/>
          <p14:tracePt t="26138" x="896938" y="2471738"/>
          <p14:tracePt t="26149" x="884238" y="2479675"/>
          <p14:tracePt t="26161" x="884238" y="2486025"/>
          <p14:tracePt t="26172" x="869950" y="2486025"/>
          <p14:tracePt t="26183" x="855663" y="2492375"/>
          <p14:tracePt t="26194" x="842963" y="2500313"/>
          <p14:tracePt t="26206" x="828675" y="2500313"/>
          <p14:tracePt t="26217" x="801688" y="2500313"/>
          <p14:tracePt t="26228" x="766763" y="2500313"/>
          <p14:tracePt t="26241" x="739775" y="2500313"/>
          <p14:tracePt t="26250" x="725488" y="2500313"/>
          <p14:tracePt t="26262" x="704850" y="2500313"/>
          <p14:tracePt t="26273" x="677863" y="2492375"/>
          <p14:tracePt t="26284" x="665163" y="2471738"/>
          <p14:tracePt t="26295" x="650875" y="2471738"/>
          <p14:tracePt t="26306" x="636588" y="2465388"/>
          <p14:tracePt t="26318" x="636588" y="2459038"/>
          <p14:tracePt t="26329" x="630238" y="2432050"/>
          <p14:tracePt t="26342" x="630238" y="2417763"/>
          <p14:tracePt t="26352" x="630238" y="2397125"/>
          <p14:tracePt t="26363" x="650875" y="2382838"/>
          <p14:tracePt t="26374" x="671513" y="2370138"/>
          <p14:tracePt t="26386" x="692150" y="2341563"/>
          <p14:tracePt t="26397" x="725488" y="2328863"/>
          <p14:tracePt t="26409" x="754063" y="2322513"/>
          <p14:tracePt t="26420" x="766763" y="2314575"/>
          <p14:tracePt t="26431" x="801688" y="2287588"/>
          <p14:tracePt t="26443" x="828675" y="2281238"/>
          <p14:tracePt t="26454" x="863600" y="2260600"/>
          <p14:tracePt t="26465" x="884238" y="2252663"/>
          <p14:tracePt t="26475" x="896938" y="2246313"/>
          <p14:tracePt t="26486" x="904875" y="2239963"/>
          <p14:tracePt t="26498" x="904875" y="2232025"/>
          <p14:tracePt t="26509" x="911225" y="2232025"/>
          <p14:tracePt t="26531" x="911225" y="2225675"/>
          <p14:tracePt t="26543" x="911225" y="2219325"/>
          <p14:tracePt t="26557" x="911225" y="2212975"/>
          <p14:tracePt t="26565" x="911225" y="2205038"/>
          <p14:tracePt t="26577" x="911225" y="2192338"/>
          <p14:tracePt t="26590" x="904875" y="2184400"/>
          <p14:tracePt t="26622" x="896938" y="2178050"/>
          <p14:tracePt t="26633" x="876300" y="2178050"/>
          <p14:tracePt t="26644" x="842963" y="2171700"/>
          <p14:tracePt t="26667" x="766763" y="2151063"/>
          <p14:tracePt t="26671" x="746125" y="2143125"/>
          <p14:tracePt t="26680" x="677863" y="2136775"/>
          <p14:tracePt t="26689" x="657225" y="2130425"/>
          <p14:tracePt t="26700" x="630238" y="2116138"/>
          <p14:tracePt t="26711" x="582613" y="2101850"/>
          <p14:tracePt t="26722" x="561975" y="2101850"/>
          <p14:tracePt t="26734" x="547688" y="2101850"/>
          <p14:tracePt t="26745" x="520700" y="2101850"/>
          <p14:tracePt t="26757" x="506413" y="2101850"/>
          <p14:tracePt t="26768" x="485775" y="2095500"/>
          <p14:tracePt t="26780" x="473075" y="2089150"/>
          <p14:tracePt t="26791" x="444500" y="2074863"/>
          <p14:tracePt t="26802" x="431800" y="2074863"/>
          <p14:tracePt t="26813" x="404813" y="2068513"/>
          <p14:tracePt t="26825" x="390525" y="2062163"/>
          <p14:tracePt t="26835" x="384175" y="2062163"/>
          <p14:tracePt t="26972" x="307975" y="2047875"/>
          <p14:tracePt t="26982" x="287338" y="2047875"/>
          <p14:tracePt t="26993" x="274638" y="2047875"/>
          <p14:tracePt t="27005" x="260350" y="2041525"/>
          <p14:tracePt t="27016" x="246063" y="2041525"/>
          <p14:tracePt t="27027" x="239713" y="2033588"/>
          <p14:tracePt t="27040" x="233363" y="2033588"/>
          <p14:tracePt t="27049" x="225425" y="2027238"/>
          <p14:tracePt t="27060" x="219075" y="2020888"/>
          <p14:tracePt t="27073" x="212725" y="2020888"/>
          <p14:tracePt t="27286" x="198438" y="2012950"/>
          <p14:tracePt t="27297" x="192088" y="2012950"/>
          <p14:tracePt t="27308" x="177800" y="2000250"/>
          <p14:tracePt t="27320" x="165100" y="1973263"/>
          <p14:tracePt t="27330" x="130175" y="1938338"/>
          <p14:tracePt t="27342" x="103188" y="1917700"/>
          <p14:tracePt t="27354" x="82550" y="1903413"/>
          <p14:tracePt t="27387" x="82550" y="1897063"/>
          <p14:tracePt t="27398" x="74613" y="1890713"/>
          <p14:tracePt t="27410" x="68263" y="1876425"/>
          <p14:tracePt t="27422" x="61913" y="1862138"/>
          <p14:tracePt t="27432" x="61913" y="1855788"/>
          <p14:tracePt t="27443" x="61913" y="1849438"/>
          <p14:tracePt t="27477" x="61913" y="1843088"/>
          <p14:tracePt t="27500" x="61913" y="1835150"/>
          <p14:tracePt t="27511" x="61913" y="1828800"/>
          <p14:tracePt t="27544" x="61913" y="1822450"/>
          <p14:tracePt t="27566" x="61913" y="1814513"/>
          <p14:tracePt t="27578" x="61913" y="1808163"/>
          <p14:tracePt t="27589" x="61913" y="1793875"/>
          <p14:tracePt t="27600" x="61913" y="1787525"/>
          <p14:tracePt t="27736" x="74613" y="1787525"/>
          <p14:tracePt t="27747" x="95250" y="1808163"/>
          <p14:tracePt t="27758" x="123825" y="1822450"/>
          <p14:tracePt t="27770" x="136525" y="1828800"/>
          <p14:tracePt t="27781" x="157163" y="1835150"/>
          <p14:tracePt t="27792" x="192088" y="1855788"/>
          <p14:tracePt t="27803" x="225425" y="1870075"/>
          <p14:tracePt t="27814" x="239713" y="1876425"/>
          <p14:tracePt t="27837" x="246063" y="1876425"/>
          <p14:tracePt t="27848" x="246063" y="1882775"/>
          <p14:tracePt t="27859" x="246063" y="1890713"/>
          <p14:tracePt t="27874" x="260350" y="1903413"/>
          <p14:tracePt t="27882" x="274638" y="1911350"/>
          <p14:tracePt t="27893" x="295275" y="1924050"/>
          <p14:tracePt t="27905" x="295275" y="1931988"/>
          <p14:tracePt t="27915" x="314325" y="1952625"/>
          <p14:tracePt t="27927" x="334963" y="1965325"/>
          <p14:tracePt t="27939" x="355600" y="1979613"/>
          <p14:tracePt t="27950" x="376238" y="2006600"/>
          <p14:tracePt t="27961" x="425450" y="2033588"/>
          <p14:tracePt t="27972" x="458788" y="2047875"/>
          <p14:tracePt t="27983" x="493713" y="2068513"/>
          <p14:tracePt t="27994" x="554038" y="2074863"/>
          <p14:tracePt t="28005" x="582613" y="2082800"/>
          <p14:tracePt t="28017" x="644525" y="2095500"/>
          <p14:tracePt t="28028" x="657225" y="2095500"/>
          <p14:tracePt t="28039" x="704850" y="2095500"/>
          <p14:tracePt t="28050" x="766763" y="2116138"/>
          <p14:tracePt t="28063" x="842963" y="2116138"/>
          <p14:tracePt t="28074" x="863600" y="2122488"/>
          <p14:tracePt t="28095" x="869950" y="2122488"/>
          <p14:tracePt t="28107" x="890588" y="2122488"/>
          <p14:tracePt t="28118" x="904875" y="2122488"/>
          <p14:tracePt t="28130" x="931863" y="2122488"/>
          <p14:tracePt t="28140" x="965200" y="2122488"/>
          <p14:tracePt t="28153" x="985838" y="2122488"/>
          <p14:tracePt t="28163" x="1041400" y="2122488"/>
          <p14:tracePt t="28174" x="1082675" y="2122488"/>
          <p14:tracePt t="28186" x="1109663" y="2122488"/>
          <p14:tracePt t="28196" x="1144588" y="2122488"/>
          <p14:tracePt t="28208" x="1157288" y="2122488"/>
          <p14:tracePt t="28219" x="1177925" y="2122488"/>
          <p14:tracePt t="28231" x="1198563" y="2122488"/>
          <p14:tracePt t="28241" x="1212850" y="2122488"/>
          <p14:tracePt t="28253" x="1225550" y="2122488"/>
          <p14:tracePt t="28264" x="1239838" y="2122488"/>
          <p14:tracePt t="28275" x="1246188" y="2122488"/>
          <p14:tracePt t="28289" x="1254125" y="2122488"/>
          <p14:tracePt t="28298" x="1266825" y="2122488"/>
          <p14:tracePt t="28310" x="1274763" y="2122488"/>
          <p14:tracePt t="28322" x="1287463" y="2122488"/>
          <p14:tracePt t="28331" x="1293813" y="2122488"/>
          <p14:tracePt t="28343" x="1308100" y="2122488"/>
          <p14:tracePt t="28356" x="1314450" y="2122488"/>
          <p14:tracePt t="28377" x="1322388" y="2122488"/>
          <p14:tracePt t="28389" x="1328738" y="2122488"/>
          <p14:tracePt t="28456" x="1335088" y="2122488"/>
          <p14:tracePt t="28534" x="1343025" y="2122488"/>
          <p14:tracePt t="28545" x="1349375" y="2122488"/>
          <p14:tracePt t="28658" x="1343025" y="2122488"/>
          <p14:tracePt t="28670" x="1328738" y="2122488"/>
          <p14:tracePt t="28692" x="1314450" y="2122488"/>
          <p14:tracePt t="28703" x="1301750" y="2122488"/>
          <p14:tracePt t="28714" x="1281113" y="2122488"/>
          <p14:tracePt t="28726" x="1254125" y="2122488"/>
          <p14:tracePt t="28738" x="1233488" y="2130425"/>
          <p14:tracePt t="28748" x="1212850" y="2130425"/>
          <p14:tracePt t="28760" x="1198563" y="2130425"/>
          <p14:tracePt t="28773" x="1184275" y="2130425"/>
          <p14:tracePt t="28816" x="1177925" y="2130425"/>
          <p14:tracePt t="28827" x="1171575" y="2130425"/>
          <p14:tracePt t="28850" x="1163638" y="2130425"/>
          <p14:tracePt t="28860" x="1163638" y="2136775"/>
          <p14:tracePt t="28871" x="1157288" y="2136775"/>
          <p14:tracePt t="28894" x="1150938" y="2136775"/>
          <p14:tracePt t="28905" x="1144588" y="2136775"/>
          <p14:tracePt t="29061" x="1150938" y="2136775"/>
          <p14:tracePt t="29073" x="1163638" y="2136775"/>
          <p14:tracePt t="29085" x="1177925" y="2136775"/>
          <p14:tracePt t="29096" x="1192213" y="2136775"/>
          <p14:tracePt t="29108" x="1204913" y="2136775"/>
          <p14:tracePt t="29120" x="1212850" y="2136775"/>
          <p14:tracePt t="29130" x="1239838" y="2136775"/>
          <p14:tracePt t="29142" x="1254125" y="2136775"/>
          <p14:tracePt t="29153" x="1274763" y="2136775"/>
          <p14:tracePt t="29164" x="1287463" y="2136775"/>
          <p14:tracePt t="29175" x="1293813" y="2136775"/>
          <p14:tracePt t="29198" x="1301750" y="2136775"/>
          <p14:tracePt t="29209" x="1308100" y="2136775"/>
          <p14:tracePt t="29223" x="1314450" y="2136775"/>
          <p14:tracePt t="29232" x="1328738" y="2136775"/>
          <p14:tracePt t="29244" x="1335088" y="2136775"/>
          <p14:tracePt t="29255" x="1343025" y="2136775"/>
          <p14:tracePt t="29265" x="1349375" y="2136775"/>
          <p14:tracePt t="29277" x="1363663" y="2136775"/>
          <p14:tracePt t="29289" x="1376363" y="2130425"/>
          <p14:tracePt t="29300" x="1390650" y="2130425"/>
          <p14:tracePt t="29310" x="1397000" y="2130425"/>
          <p14:tracePt t="29322" x="1403350" y="2130425"/>
          <p14:tracePt t="29333" x="1411288" y="2130425"/>
          <p14:tracePt t="29356" x="1417638" y="2130425"/>
          <p14:tracePt t="29378" x="1417638" y="2122488"/>
          <p14:tracePt t="29389" x="1423988" y="2122488"/>
          <p14:tracePt t="29401" x="1431925" y="2122488"/>
          <p14:tracePt t="29423" x="1438275" y="2122488"/>
          <p14:tracePt t="29434" x="1444625" y="2122488"/>
          <p14:tracePt t="29456" x="1452563" y="2122488"/>
          <p14:tracePt t="29480" x="1452563" y="2116138"/>
          <p14:tracePt t="29918" x="1444625" y="2116138"/>
          <p14:tracePt t="29952" x="1438275" y="2116138"/>
          <p14:tracePt t="29963" x="1423988" y="2116138"/>
          <p14:tracePt t="29974" x="1417638" y="2116138"/>
          <p14:tracePt t="29996" x="1397000" y="2116138"/>
          <p14:tracePt t="30009" x="1384300" y="2116138"/>
          <p14:tracePt t="30021" x="1349375" y="2116138"/>
          <p14:tracePt t="30031" x="1335088" y="2122488"/>
          <p14:tracePt t="30042" x="1322388" y="2122488"/>
          <p14:tracePt t="30055" x="1314450" y="2122488"/>
          <p14:tracePt t="30064" x="1301750" y="2122488"/>
          <p14:tracePt t="30087" x="1287463" y="2122488"/>
          <p14:tracePt t="30098" x="1266825" y="2122488"/>
          <p14:tracePt t="30110" x="1239838" y="2130425"/>
          <p14:tracePt t="30122" x="1233488" y="2130425"/>
          <p14:tracePt t="30244" x="1225550" y="2130425"/>
          <p14:tracePt t="30255" x="1219200" y="2130425"/>
          <p14:tracePt t="30266" x="1204913" y="2130425"/>
          <p14:tracePt t="30278" x="1192213" y="2130425"/>
          <p14:tracePt t="30290" x="1177925" y="2136775"/>
          <p14:tracePt t="30300" x="1163638" y="2136775"/>
          <p14:tracePt t="30312" x="1157288" y="2136775"/>
          <p14:tracePt t="30482" x="1171575" y="2136775"/>
          <p14:tracePt t="30492" x="1184275" y="2136775"/>
          <p14:tracePt t="30504" x="1198563" y="2136775"/>
          <p14:tracePt t="30514" x="1212850" y="2136775"/>
          <p14:tracePt t="30525" x="1225550" y="2136775"/>
          <p14:tracePt t="30539" x="1254125" y="2136775"/>
          <p14:tracePt t="30548" x="1287463" y="2136775"/>
          <p14:tracePt t="30560" x="1328738" y="2136775"/>
          <p14:tracePt t="30572" x="1370013" y="2136775"/>
          <p14:tracePt t="30582" x="1411288" y="2136775"/>
          <p14:tracePt t="30592" x="1431925" y="2136775"/>
          <p14:tracePt t="30605" x="1458913" y="2136775"/>
          <p14:tracePt t="30627" x="1465263" y="2130425"/>
          <p14:tracePt t="30637" x="1473200" y="2130425"/>
          <p14:tracePt t="30649" x="1479550" y="2130425"/>
          <p14:tracePt t="30660" x="1500188" y="2130425"/>
          <p14:tracePt t="30672" x="1527175" y="2130425"/>
          <p14:tracePt t="30683" x="1568450" y="2130425"/>
          <p14:tracePt t="30694" x="1616075" y="2130425"/>
          <p14:tracePt t="30705" x="1644650" y="2130425"/>
          <p14:tracePt t="30716" x="1663700" y="2130425"/>
          <p14:tracePt t="30728" x="1677988" y="2130425"/>
          <p14:tracePt t="30739" x="1684338" y="2130425"/>
          <p14:tracePt t="30751" x="1692275" y="2130425"/>
          <p14:tracePt t="30796" x="1698625" y="2130425"/>
          <p14:tracePt t="30807" x="1704975" y="2130425"/>
          <p14:tracePt t="30840" x="1712913" y="2130425"/>
          <p14:tracePt t="30863" x="1719263" y="2130425"/>
          <p14:tracePt t="30875" x="1733550" y="2130425"/>
          <p14:tracePt t="30885" x="1739900" y="2130425"/>
          <p14:tracePt t="30897" x="1754188" y="2130425"/>
          <p14:tracePt t="30908" x="1773238" y="2130425"/>
          <p14:tracePt t="30921" x="1781175" y="2130425"/>
          <p14:tracePt t="30941" x="1787525" y="2130425"/>
          <p14:tracePt t="30964" x="1793875" y="2130425"/>
          <p14:tracePt t="30998" x="1801813" y="2130425"/>
          <p14:tracePt t="31020" x="1808163" y="2130425"/>
          <p14:tracePt t="31122" x="1814513" y="2130425"/>
          <p14:tracePt t="31707" x="1822450" y="2130425"/>
          <p14:tracePt t="31966" x="1828800" y="2130425"/>
          <p14:tracePt t="31978" x="1835150" y="2130425"/>
          <p14:tracePt t="31988" x="1849438" y="2130425"/>
          <p14:tracePt t="31999" x="1863725" y="2130425"/>
          <p14:tracePt t="32010" x="1870075" y="2130425"/>
          <p14:tracePt t="32022" x="1884363" y="2130425"/>
          <p14:tracePt t="32076" x="1903413" y="2130425"/>
          <p14:tracePt t="32088" x="1917700" y="2130425"/>
          <p14:tracePt t="32099" x="1931988" y="2130425"/>
          <p14:tracePt t="32110" x="1938338" y="2130425"/>
          <p14:tracePt t="32121" x="1944688" y="2122488"/>
          <p14:tracePt t="32133" x="1952625" y="2122488"/>
          <p14:tracePt t="32144" x="1958975" y="2122488"/>
          <p14:tracePt t="32166" x="1965325" y="2122488"/>
          <p14:tracePt t="32178" x="1973263" y="2122488"/>
          <p14:tracePt t="32190" x="1979613" y="2122488"/>
          <p14:tracePt t="32201" x="1985963" y="2122488"/>
          <p14:tracePt t="32215" x="2006600" y="2122488"/>
          <p14:tracePt t="32247" x="2012950" y="2122488"/>
          <p14:tracePt t="32258" x="2020888" y="2122488"/>
          <p14:tracePt t="33327" x="2006600" y="2116138"/>
          <p14:tracePt t="33338" x="1985963" y="2116138"/>
          <p14:tracePt t="33349" x="1958975" y="2116138"/>
          <p14:tracePt t="33360" x="1863725" y="2101850"/>
          <p14:tracePt t="33372" x="1692275" y="2101850"/>
          <p14:tracePt t="33383" x="1349375" y="2068513"/>
          <p14:tracePt t="33394" x="952500" y="2033588"/>
          <p14:tracePt t="33406" x="609600" y="2012950"/>
          <p14:tracePt t="33416" x="369888" y="1985963"/>
          <p14:tracePt t="33428" x="301625" y="1985963"/>
          <p14:tracePt t="33440" x="219075" y="1979613"/>
          <p14:tracePt t="33451" x="157163" y="1965325"/>
          <p14:tracePt t="33462" x="136525" y="1965325"/>
          <p14:tracePt t="33473" x="109538" y="1965325"/>
          <p14:tracePt t="33484" x="74613" y="1965325"/>
          <p14:tracePt t="33495" x="0" y="1965325"/>
          <p14:tracePt t="37479" x="684213" y="2109788"/>
          <p14:tracePt t="37489" x="1041400" y="2178050"/>
          <p14:tracePt t="37502" x="1177925" y="2205038"/>
          <p14:tracePt t="37670" x="1184275" y="2205038"/>
          <p14:tracePt t="37728" x="1260475" y="2205038"/>
          <p14:tracePt t="37737" x="1274763" y="2205038"/>
          <p14:tracePt t="37748" x="1287463" y="2205038"/>
          <p14:tracePt t="37760" x="1293813" y="2205038"/>
          <p14:tracePt t="37770" x="1314450" y="2205038"/>
          <p14:tracePt t="37782" x="1335088" y="2205038"/>
          <p14:tracePt t="37793" x="1355725" y="2205038"/>
          <p14:tracePt t="37804" x="1390650" y="2205038"/>
          <p14:tracePt t="37816" x="1417638" y="2205038"/>
          <p14:tracePt t="37827" x="1458913" y="2205038"/>
          <p14:tracePt t="37838" x="1500188" y="2205038"/>
          <p14:tracePt t="37849" x="1527175" y="2205038"/>
          <p14:tracePt t="37872" x="1533525" y="2205038"/>
          <p14:tracePt t="37886" x="1541463" y="2205038"/>
          <p14:tracePt t="37894" x="1547813" y="2205038"/>
          <p14:tracePt t="37905" x="1554163" y="2205038"/>
          <p14:tracePt t="37919" x="1568450" y="2205038"/>
          <p14:tracePt t="37928" x="1574800" y="2205038"/>
          <p14:tracePt t="37952" x="1595438" y="2205038"/>
          <p14:tracePt t="37962" x="1603375" y="2205038"/>
          <p14:tracePt t="37973" x="1616075" y="2212975"/>
          <p14:tracePt t="37985" x="1636713" y="2212975"/>
          <p14:tracePt t="37995" x="1651000" y="2219325"/>
          <p14:tracePt t="38007" x="1657350" y="2219325"/>
          <p14:tracePt t="38030" x="1677988" y="2219325"/>
          <p14:tracePt t="38052" x="1684338" y="2219325"/>
          <p14:tracePt t="38063" x="1692275" y="2219325"/>
          <p14:tracePt t="38074" x="1704975" y="2219325"/>
          <p14:tracePt t="38085" x="1719263" y="2219325"/>
          <p14:tracePt t="38096" x="1733550" y="2219325"/>
          <p14:tracePt t="38108" x="1739900" y="2225675"/>
          <p14:tracePt t="38130" x="1746250" y="2225675"/>
          <p14:tracePt t="38142" x="1754188" y="2225675"/>
          <p14:tracePt t="38365" x="1746250" y="2225675"/>
          <p14:tracePt t="38376" x="1739900" y="2225675"/>
          <p14:tracePt t="38388" x="1725613" y="2225675"/>
          <p14:tracePt t="38400" x="1704975" y="2225675"/>
          <p14:tracePt t="38412" x="1684338" y="2225675"/>
          <p14:tracePt t="38423" x="1651000" y="2225675"/>
          <p14:tracePt t="38435" x="1636713" y="2225675"/>
          <p14:tracePt t="38445" x="1616075" y="2225675"/>
          <p14:tracePt t="38456" x="1603375" y="2225675"/>
          <p14:tracePt t="38469" x="1595438" y="2225675"/>
          <p14:tracePt t="38479" x="1568450" y="2225675"/>
          <p14:tracePt t="38490" x="1527175" y="2225675"/>
          <p14:tracePt t="38503" x="1485900" y="2225675"/>
          <p14:tracePt t="38513" x="1444625" y="2232025"/>
          <p14:tracePt t="38524" x="1411288" y="2232025"/>
          <p14:tracePt t="38535" x="1384300" y="2232025"/>
          <p14:tracePt t="38547" x="1355725" y="2239963"/>
          <p14:tracePt t="38558" x="1314450" y="2239963"/>
          <p14:tracePt t="38570" x="1308100" y="2239963"/>
          <p14:tracePt t="38580" x="1293813" y="2239963"/>
          <p14:tracePt t="38592" x="1287463" y="2239963"/>
          <p14:tracePt t="38603" x="1274763" y="2239963"/>
          <p14:tracePt t="38614" x="1254125" y="2246313"/>
          <p14:tracePt t="38625" x="1219200" y="2246313"/>
          <p14:tracePt t="38637" x="1198563" y="2252663"/>
          <p14:tracePt t="38650" x="1184275" y="2252663"/>
          <p14:tracePt t="38762" x="1198563" y="2252663"/>
          <p14:tracePt t="38771" x="1212850" y="2252663"/>
          <p14:tracePt t="38783" x="1239838" y="2260600"/>
          <p14:tracePt t="38794" x="1322388" y="2260600"/>
          <p14:tracePt t="38805" x="1431925" y="2273300"/>
          <p14:tracePt t="38818" x="1527175" y="2273300"/>
          <p14:tracePt t="38828" x="1609725" y="2281238"/>
          <p14:tracePt t="38839" x="1684338" y="2281238"/>
          <p14:tracePt t="38852" x="1704975" y="2293938"/>
          <p14:tracePt t="38861" x="1754188" y="2293938"/>
          <p14:tracePt t="38886" x="1870075" y="2293938"/>
          <p14:tracePt t="38895" x="1911350" y="2293938"/>
          <p14:tracePt t="38907" x="1944688" y="2287588"/>
          <p14:tracePt t="38920" x="1965325" y="2287588"/>
          <p14:tracePt t="38929" x="1973263" y="2287588"/>
          <p14:tracePt t="38952" x="1979613" y="2287588"/>
          <p14:tracePt t="38974" x="1985963" y="2287588"/>
          <p14:tracePt t="39244" x="1965325" y="2287588"/>
          <p14:tracePt t="39256" x="1944688" y="2287588"/>
          <p14:tracePt t="39267" x="1924050" y="2287588"/>
          <p14:tracePt t="39278" x="1917700" y="2287588"/>
          <p14:tracePt t="39289" x="1903413" y="2287588"/>
          <p14:tracePt t="39301" x="1890713" y="2287588"/>
          <p14:tracePt t="39312" x="1870075" y="2287588"/>
          <p14:tracePt t="39323" x="1843088" y="2287588"/>
          <p14:tracePt t="39335" x="1808163" y="2287588"/>
          <p14:tracePt t="39346" x="1787525" y="2287588"/>
          <p14:tracePt t="39357" x="1760538" y="2287588"/>
          <p14:tracePt t="39369" x="1725613" y="2287588"/>
          <p14:tracePt t="39379" x="1698625" y="2287588"/>
          <p14:tracePt t="39390" x="1663700" y="2287588"/>
          <p14:tracePt t="39401" x="1616075" y="2287588"/>
          <p14:tracePt t="39414" x="1554163" y="2287588"/>
          <p14:tracePt t="39425" x="1514475" y="2287588"/>
          <p14:tracePt t="39435" x="1458913" y="2287588"/>
          <p14:tracePt t="39447" x="1417638" y="2293938"/>
          <p14:tracePt t="39458" x="1390650" y="2293938"/>
          <p14:tracePt t="39470" x="1376363" y="2293938"/>
          <p14:tracePt t="39480" x="1363663" y="2301875"/>
          <p14:tracePt t="39492" x="1349375" y="2301875"/>
          <p14:tracePt t="39514" x="1335088" y="2301875"/>
          <p14:tracePt t="39526" x="1322388" y="2301875"/>
          <p14:tracePt t="39536" x="1314450" y="2308225"/>
          <p14:tracePt t="40099" x="1328738" y="2308225"/>
          <p14:tracePt t="40111" x="1343025" y="2308225"/>
          <p14:tracePt t="40121" x="1363663" y="2308225"/>
          <p14:tracePt t="40134" x="1370013" y="2308225"/>
          <p14:tracePt t="40144" x="1376363" y="2308225"/>
          <p14:tracePt t="40179" x="1384300" y="2308225"/>
          <p14:tracePt t="40392" x="1390650" y="2308225"/>
          <p14:tracePt t="40403" x="1397000" y="2308225"/>
          <p14:tracePt t="40415" x="1403350" y="2308225"/>
          <p14:tracePt t="40448" x="1411288" y="2308225"/>
          <p14:tracePt t="40459" x="1417638" y="2308225"/>
          <p14:tracePt t="40482" x="1423988" y="2308225"/>
          <p14:tracePt t="40516" x="1431925" y="2308225"/>
          <p14:tracePt t="40561" x="1438275" y="2308225"/>
          <p14:tracePt t="40572" x="1444625" y="2308225"/>
          <p14:tracePt t="40584" x="1452563" y="2308225"/>
          <p14:tracePt t="40594" x="1458913" y="2308225"/>
          <p14:tracePt t="40618" x="1465263" y="2308225"/>
          <p14:tracePt t="40628" x="1473200" y="2308225"/>
          <p14:tracePt t="40639" x="1485900" y="2308225"/>
          <p14:tracePt t="40651" x="1500188" y="2308225"/>
          <p14:tracePt t="40662" x="1514475" y="2308225"/>
          <p14:tracePt t="40673" x="1527175" y="2308225"/>
          <p14:tracePt t="40685" x="1533525" y="2308225"/>
          <p14:tracePt t="40707" x="1547813" y="2308225"/>
          <p14:tracePt t="40718" x="1562100" y="2308225"/>
          <p14:tracePt t="40729" x="1574800" y="2308225"/>
          <p14:tracePt t="40741" x="1595438" y="2308225"/>
          <p14:tracePt t="40751" x="1609725" y="2308225"/>
          <p14:tracePt t="40764" x="1624013" y="2308225"/>
          <p14:tracePt t="40774" x="1636713" y="2308225"/>
          <p14:tracePt t="40786" x="1651000" y="2308225"/>
          <p14:tracePt t="40796" x="1671638" y="2308225"/>
          <p14:tracePt t="40808" x="1692275" y="2308225"/>
          <p14:tracePt t="40819" x="1698625" y="2308225"/>
          <p14:tracePt t="40831" x="1725613" y="2308225"/>
          <p14:tracePt t="40842" x="1746250" y="2308225"/>
          <p14:tracePt t="40853" x="1760538" y="2308225"/>
          <p14:tracePt t="40865" x="1781175" y="2308225"/>
          <p14:tracePt t="40887" x="1808163" y="2308225"/>
          <p14:tracePt t="40898" x="1814513" y="2308225"/>
          <p14:tracePt t="40909" x="1822450" y="2308225"/>
          <p14:tracePt t="40920" x="1828800" y="2308225"/>
          <p14:tracePt t="41101" x="1801813" y="2308225"/>
          <p14:tracePt t="41112" x="1760538" y="2308225"/>
          <p14:tracePt t="41123" x="1704975" y="2308225"/>
          <p14:tracePt t="41133" x="1624013" y="2308225"/>
          <p14:tracePt t="41145" x="1541463" y="2308225"/>
          <p14:tracePt t="41157" x="1444625" y="2308225"/>
          <p14:tracePt t="41167" x="1349375" y="2308225"/>
          <p14:tracePt t="41180" x="1266825" y="2308225"/>
          <p14:tracePt t="41190" x="1198563" y="2308225"/>
          <p14:tracePt t="41202" x="1184275" y="2308225"/>
          <p14:tracePt t="41214" x="1130300" y="2308225"/>
          <p14:tracePt t="41225" x="1089025" y="2308225"/>
          <p14:tracePt t="41236" x="1047750" y="2308225"/>
          <p14:tracePt t="41247" x="1020763" y="2308225"/>
          <p14:tracePt t="41258" x="1000125" y="2308225"/>
          <p14:tracePt t="41269" x="973138" y="2308225"/>
          <p14:tracePt t="41281" x="958850" y="2308225"/>
          <p14:tracePt t="41292" x="944563" y="2308225"/>
          <p14:tracePt t="41303" x="938213" y="2308225"/>
          <p14:tracePt t="41315" x="931863" y="2308225"/>
          <p14:tracePt t="41505" x="952500" y="2308225"/>
          <p14:tracePt t="41517" x="979488" y="2308225"/>
          <p14:tracePt t="41528" x="1054100" y="2308225"/>
          <p14:tracePt t="41539" x="1136650" y="2308225"/>
          <p14:tracePt t="41550" x="1192213" y="2308225"/>
          <p14:tracePt t="41562" x="1225550" y="2308225"/>
          <p14:tracePt t="41573" x="1246188" y="2308225"/>
          <p14:tracePt t="41583" x="1260475" y="2308225"/>
          <p14:tracePt t="41595" x="1274763" y="2308225"/>
          <p14:tracePt t="41607" x="1281113" y="2308225"/>
          <p14:tracePt t="41617" x="1293813" y="2308225"/>
          <p14:tracePt t="41629" x="1308100" y="2308225"/>
          <p14:tracePt t="41640" x="1314450" y="2308225"/>
          <p14:tracePt t="41651" x="1322388" y="2308225"/>
          <p14:tracePt t="41664" x="1343025" y="2308225"/>
          <p14:tracePt t="41674" x="1355725" y="2308225"/>
          <p14:tracePt t="41697" x="1363663" y="2308225"/>
          <p14:tracePt t="41709" x="1370013" y="2308225"/>
          <p14:tracePt t="41731" x="1376363" y="2308225"/>
          <p14:tracePt t="41742" x="1384300" y="2308225"/>
          <p14:tracePt t="41776" x="1397000" y="2308225"/>
          <p14:tracePt t="41787" x="1423988" y="2322513"/>
          <p14:tracePt t="41799" x="1444625" y="2322513"/>
          <p14:tracePt t="41809" x="1473200" y="2322513"/>
          <p14:tracePt t="41820" x="1500188" y="2328863"/>
          <p14:tracePt t="41843" x="1506538" y="2328863"/>
          <p14:tracePt t="41876" x="1514475" y="2328863"/>
          <p14:tracePt t="41888" x="1533525" y="2328863"/>
          <p14:tracePt t="41900" x="1541463" y="2328863"/>
          <p14:tracePt t="41911" x="1547813" y="2328863"/>
          <p14:tracePt t="41922" x="1554163" y="2328863"/>
          <p14:tracePt t="42080" x="1541463" y="2328863"/>
          <p14:tracePt t="42091" x="1533525" y="2328863"/>
          <p14:tracePt t="42102" x="1527175" y="2328863"/>
          <p14:tracePt t="42113" x="1514475" y="2328863"/>
          <p14:tracePt t="42124" x="1485900" y="2328863"/>
          <p14:tracePt t="42135" x="1465263" y="2341563"/>
          <p14:tracePt t="42147" x="1438275" y="2341563"/>
          <p14:tracePt t="42158" x="1423988" y="2341563"/>
          <p14:tracePt t="42169" x="1403350" y="2349500"/>
          <p14:tracePt t="42181" x="1363663" y="2349500"/>
          <p14:tracePt t="42192" x="1308100" y="2349500"/>
          <p14:tracePt t="42203" x="1239838" y="2349500"/>
          <p14:tracePt t="42214" x="1171575" y="2349500"/>
          <p14:tracePt t="42226" x="1116013" y="2349500"/>
          <p14:tracePt t="42237" x="1074738" y="2349500"/>
          <p14:tracePt t="42249" x="1041400" y="2349500"/>
          <p14:tracePt t="42260" x="1020763" y="2349500"/>
          <p14:tracePt t="42271" x="1000125" y="2349500"/>
          <p14:tracePt t="42282" x="965200" y="2349500"/>
          <p14:tracePt t="42293" x="944563" y="2349500"/>
          <p14:tracePt t="42304" x="890588" y="2349500"/>
          <p14:tracePt t="42318" x="835025" y="2349500"/>
          <p14:tracePt t="42327" x="793750" y="2349500"/>
          <p14:tracePt t="42339" x="774700" y="2349500"/>
          <p14:tracePt t="42351" x="766763" y="2349500"/>
          <p14:tracePt t="42361" x="760413" y="2349500"/>
          <p14:tracePt t="42372" x="754063" y="2349500"/>
          <p14:tracePt t="42384" x="739775" y="2349500"/>
          <p14:tracePt t="42394" x="719138" y="2349500"/>
          <p14:tracePt t="42405" x="698500" y="2349500"/>
          <p14:tracePt t="42418" x="692150" y="2349500"/>
          <p14:tracePt t="42428" x="677863" y="2349500"/>
          <p14:tracePt t="42439" x="665163" y="2349500"/>
          <p14:tracePt t="42451" x="657225" y="2349500"/>
          <p14:tracePt t="42462" x="630238" y="2349500"/>
          <p14:tracePt t="42475" x="615950" y="2355850"/>
          <p14:tracePt t="42486" x="595313" y="2355850"/>
          <p14:tracePt t="42494" x="582613" y="2362200"/>
          <p14:tracePt t="42506" x="561975" y="2362200"/>
          <p14:tracePt t="42518" x="547688" y="2370138"/>
          <p14:tracePt t="42529" x="534988" y="2376488"/>
          <p14:tracePt t="42541" x="527050" y="2382838"/>
          <p14:tracePt t="42552" x="520700" y="2382838"/>
          <p14:tracePt t="42563" x="506413" y="2397125"/>
          <p14:tracePt t="42574" x="493713" y="2417763"/>
          <p14:tracePt t="42586" x="479425" y="2432050"/>
          <p14:tracePt t="42597" x="465138" y="2444750"/>
          <p14:tracePt t="42608" x="452438" y="2459038"/>
          <p14:tracePt t="42620" x="444500" y="2471738"/>
          <p14:tracePt t="42631" x="444500" y="2486025"/>
          <p14:tracePt t="42642" x="438150" y="2492375"/>
          <p14:tracePt t="42653" x="431800" y="2506663"/>
          <p14:tracePt t="42665" x="425450" y="2513013"/>
          <p14:tracePt t="42675" x="417513" y="2513013"/>
          <p14:tracePt t="42686" x="404813" y="2533650"/>
          <p14:tracePt t="42699" x="404813" y="2547938"/>
          <p14:tracePt t="42710" x="390525" y="2554288"/>
          <p14:tracePt t="42720" x="390525" y="2568575"/>
          <p14:tracePt t="42734" x="384175" y="2574925"/>
          <p14:tracePt t="42743" x="384175" y="2589213"/>
          <p14:tracePt t="42754" x="384175" y="2601913"/>
          <p14:tracePt t="42767" x="384175" y="2616200"/>
          <p14:tracePt t="42777" x="384175" y="2630488"/>
          <p14:tracePt t="42788" x="376238" y="2651125"/>
          <p14:tracePt t="42801" x="376238" y="2657475"/>
          <p14:tracePt t="42811" x="376238" y="2678113"/>
          <p14:tracePt t="42821" x="376238" y="2690813"/>
          <p14:tracePt t="42834" x="376238" y="2711450"/>
          <p14:tracePt t="42844" x="376238" y="2719388"/>
          <p14:tracePt t="42855" x="376238" y="2732088"/>
          <p14:tracePt t="42868" x="376238" y="2746375"/>
          <p14:tracePt t="42878" x="376238" y="2760663"/>
          <p14:tracePt t="42889" x="384175" y="2781300"/>
          <p14:tracePt t="42901" x="390525" y="2794000"/>
          <p14:tracePt t="42912" x="404813" y="2814638"/>
          <p14:tracePt t="42923" x="425450" y="2835275"/>
          <p14:tracePt t="42935" x="425450" y="2841625"/>
          <p14:tracePt t="42959" x="473075" y="2876550"/>
          <p14:tracePt t="42962" x="506413" y="2903538"/>
          <p14:tracePt t="42967" x="520700" y="2917825"/>
          <p14:tracePt t="42971" x="541338" y="2930525"/>
          <p14:tracePt t="42980" x="547688" y="2951163"/>
          <p14:tracePt t="42991" x="561975" y="2965450"/>
          <p14:tracePt t="43002" x="595313" y="3000375"/>
          <p14:tracePt t="43014" x="623888" y="3021013"/>
          <p14:tracePt t="43024" x="636588" y="3048000"/>
          <p14:tracePt t="43036" x="650875" y="3068638"/>
          <p14:tracePt t="43047" x="671513" y="3089275"/>
          <p14:tracePt t="43058" x="692150" y="3109913"/>
          <p14:tracePt t="43081" x="704850" y="3122613"/>
          <p14:tracePt t="43092" x="719138" y="3136900"/>
          <p14:tracePt t="43103" x="725488" y="3143250"/>
          <p14:tracePt t="43116" x="739775" y="3163888"/>
          <p14:tracePt t="43126" x="754063" y="3170238"/>
          <p14:tracePt t="43137" x="766763" y="3178175"/>
          <p14:tracePt t="43150" x="787400" y="3198813"/>
          <p14:tracePt t="43159" x="814388" y="3205163"/>
          <p14:tracePt t="43171" x="828675" y="3219450"/>
          <p14:tracePt t="43183" x="842963" y="3225800"/>
          <p14:tracePt t="43193" x="855663" y="3232150"/>
          <p14:tracePt t="43204" x="876300" y="3246438"/>
          <p14:tracePt t="43217" x="904875" y="3260725"/>
          <p14:tracePt t="43226" x="931863" y="3267075"/>
          <p14:tracePt t="43238" x="958850" y="3281363"/>
          <p14:tracePt t="43251" x="965200" y="3281363"/>
          <p14:tracePt t="43261" x="993775" y="3281363"/>
          <p14:tracePt t="43272" x="1000125" y="3281363"/>
          <p14:tracePt t="43284" x="1014413" y="3281363"/>
          <p14:tracePt t="43294" x="1041400" y="3273425"/>
          <p14:tracePt t="43305" x="1054100" y="3273425"/>
          <p14:tracePt t="43317" x="1068388" y="3273425"/>
          <p14:tracePt t="43328" x="1095375" y="3267075"/>
          <p14:tracePt t="43339" x="1116013" y="3267075"/>
          <p14:tracePt t="43350" x="1144588" y="3260725"/>
          <p14:tracePt t="43362" x="1157288" y="3252788"/>
          <p14:tracePt t="43373" x="1171575" y="3252788"/>
          <p14:tracePt t="43385" x="1198563" y="3240088"/>
          <p14:tracePt t="43395" x="1212850" y="3232150"/>
          <p14:tracePt t="43407" x="1239838" y="3225800"/>
          <p14:tracePt t="43419" x="1254125" y="3219450"/>
          <p14:tracePt t="43429" x="1266825" y="3219450"/>
          <p14:tracePt t="43452" x="1274763" y="3219450"/>
          <p14:tracePt t="43463" x="1274763" y="3211513"/>
          <p14:tracePt t="43564" x="1274763" y="3205163"/>
          <p14:tracePt t="43599" x="1274763" y="3190875"/>
          <p14:tracePt t="43620" x="1274763" y="3178175"/>
          <p14:tracePt t="43633" x="1260475" y="3157538"/>
          <p14:tracePt t="43643" x="1246188" y="3136900"/>
          <p14:tracePt t="43654" x="1233488" y="3109913"/>
          <p14:tracePt t="43666" x="1219200" y="3109913"/>
          <p14:tracePt t="43688" x="1204913" y="3109913"/>
          <p14:tracePt t="43700" x="1192213" y="3095625"/>
          <p14:tracePt t="43710" x="1163638" y="3095625"/>
          <p14:tracePt t="43722" x="1109663" y="3081338"/>
          <p14:tracePt t="43733" x="1020763" y="3060700"/>
          <p14:tracePt t="43744" x="952500" y="3041650"/>
          <p14:tracePt t="43755" x="876300" y="3021013"/>
          <p14:tracePt t="43767" x="822325" y="3006725"/>
          <p14:tracePt t="43778" x="801688" y="3006725"/>
          <p14:tracePt t="43789" x="793750" y="3006725"/>
          <p14:tracePt t="43799" x="781050" y="3006725"/>
          <p14:tracePt t="43812" x="760413" y="3006725"/>
          <p14:tracePt t="43823" x="746125" y="3006725"/>
          <p14:tracePt t="43835" x="712788" y="3006725"/>
          <p14:tracePt t="43846" x="677863" y="3027363"/>
          <p14:tracePt t="43868" x="630238" y="3048000"/>
          <p14:tracePt t="43872" x="623888" y="3048000"/>
          <p14:tracePt t="43890" x="623888" y="3054350"/>
          <p14:tracePt t="43902" x="623888" y="3060700"/>
          <p14:tracePt t="43970" x="665163" y="3068638"/>
          <p14:tracePt t="43981" x="719138" y="3068638"/>
          <p14:tracePt t="43992" x="760413" y="3068638"/>
          <p14:tracePt t="44003" x="787400" y="3068638"/>
          <p14:tracePt t="44015" x="814388" y="3068638"/>
          <p14:tracePt t="44026" x="842963" y="3068638"/>
          <p14:tracePt t="44037" x="869950" y="3060700"/>
          <p14:tracePt t="44049" x="896938" y="3041650"/>
          <p14:tracePt t="44059" x="923925" y="3027363"/>
          <p14:tracePt t="44071" x="938213" y="3021013"/>
          <p14:tracePt t="44084" x="944563" y="3013075"/>
          <p14:tracePt t="44104" x="952500" y="3013075"/>
          <p14:tracePt t="44118" x="952500" y="3006725"/>
          <p14:tracePt t="44251" x="958850" y="3006725"/>
          <p14:tracePt t="44262" x="965200" y="3006725"/>
          <p14:tracePt t="44273" x="979488" y="3006725"/>
          <p14:tracePt t="44284" x="1020763" y="2992438"/>
          <p14:tracePt t="44295" x="1074738" y="2992438"/>
          <p14:tracePt t="44307" x="1157288" y="2992438"/>
          <p14:tracePt t="44318" x="1239838" y="2992438"/>
          <p14:tracePt t="44330" x="1308100" y="2992438"/>
          <p14:tracePt t="44341" x="1335088" y="2992438"/>
          <p14:tracePt t="44352" x="1384300" y="2992438"/>
          <p14:tracePt t="44364" x="1417638" y="2992438"/>
          <p14:tracePt t="44374" x="1444625" y="2992438"/>
          <p14:tracePt t="44385" x="1458913" y="2992438"/>
          <p14:tracePt t="44398" x="1479550" y="2992438"/>
          <p14:tracePt t="44408" x="1500188" y="2992438"/>
          <p14:tracePt t="44419" x="1514475" y="2992438"/>
          <p14:tracePt t="44431" x="1541463" y="2992438"/>
          <p14:tracePt t="44442" x="1562100" y="2992438"/>
          <p14:tracePt t="44453" x="1589088" y="2992438"/>
          <p14:tracePt t="44470" x="1595438" y="2992438"/>
          <p14:tracePt t="44475" x="1624013" y="2992438"/>
          <p14:tracePt t="44485" x="1657350" y="2992438"/>
          <p14:tracePt t="44497" x="1692275" y="2992438"/>
          <p14:tracePt t="44508" x="1725613" y="2986088"/>
          <p14:tracePt t="44519" x="1760538" y="2986088"/>
          <p14:tracePt t="44531" x="1801813" y="2986088"/>
          <p14:tracePt t="44542" x="1828800" y="2986088"/>
          <p14:tracePt t="44553" x="1884363" y="2986088"/>
          <p14:tracePt t="44565" x="1924050" y="2986088"/>
          <p14:tracePt t="44575" x="1965325" y="2986088"/>
          <p14:tracePt t="44586" x="2000250" y="2986088"/>
          <p14:tracePt t="44598" x="2006600" y="2986088"/>
          <p14:tracePt t="44609" x="2041525" y="2986088"/>
          <p14:tracePt t="44620" x="2068513" y="2986088"/>
          <p14:tracePt t="44632" x="2103438" y="2986088"/>
          <p14:tracePt t="44644" x="2130425" y="2986088"/>
          <p14:tracePt t="44655" x="2171700" y="2986088"/>
          <p14:tracePt t="44668" x="2205038" y="2986088"/>
          <p14:tracePt t="44679" x="2233613" y="2986088"/>
          <p14:tracePt t="44689" x="2266950" y="2986088"/>
          <p14:tracePt t="44700" x="2293938" y="2986088"/>
          <p14:tracePt t="44712" x="2322513" y="2986088"/>
          <p14:tracePt t="44734" x="2343150" y="2986088"/>
          <p14:tracePt t="44746" x="2355850" y="2986088"/>
          <p14:tracePt t="44757" x="2370138" y="2986088"/>
          <p14:tracePt t="44768" x="2376488" y="2986088"/>
          <p14:tracePt t="44791" x="2382838" y="2986088"/>
          <p14:tracePt t="44948" x="2328863" y="2986088"/>
          <p14:tracePt t="44959" x="2246313" y="2986088"/>
          <p14:tracePt t="44970" x="2136775" y="2986088"/>
          <p14:tracePt t="44983" x="2082800" y="2986088"/>
          <p14:tracePt t="44993" x="1958975" y="2986088"/>
          <p14:tracePt t="45006" x="1739900" y="2965450"/>
          <p14:tracePt t="45017" x="1677988" y="2959100"/>
          <p14:tracePt t="45026" x="1651000" y="2959100"/>
          <p14:tracePt t="45038" x="1630363" y="2959100"/>
          <p14:tracePt t="45050" x="1589088" y="2959100"/>
          <p14:tracePt t="45061" x="1547813" y="2959100"/>
          <p14:tracePt t="45072" x="1506538" y="2959100"/>
          <p14:tracePt t="45083" x="1423988" y="2944813"/>
          <p14:tracePt t="45094" x="1328738" y="2944813"/>
          <p14:tracePt t="45105" x="1293813" y="2938463"/>
          <p14:tracePt t="45116" x="1184275" y="2938463"/>
          <p14:tracePt t="45128" x="1103313" y="2930525"/>
          <p14:tracePt t="45140" x="1047750" y="2930525"/>
          <p14:tracePt t="45152" x="1014413" y="2930525"/>
          <p14:tracePt t="45162" x="1006475" y="2930525"/>
          <p14:tracePt t="45173" x="1000125" y="2930525"/>
          <p14:tracePt t="45184" x="985838" y="2930525"/>
          <p14:tracePt t="45196" x="944563" y="2930525"/>
          <p14:tracePt t="45207" x="884238" y="2930525"/>
          <p14:tracePt t="45218" x="828675" y="2930525"/>
          <p14:tracePt t="45229" x="760413" y="2930525"/>
          <p14:tracePt t="45241" x="739775" y="2930525"/>
          <p14:tracePt t="45252" x="698500" y="2930525"/>
          <p14:tracePt t="45263" x="677863" y="2930525"/>
          <p14:tracePt t="45274" x="671513" y="2930525"/>
          <p14:tracePt t="45285" x="657225" y="2930525"/>
          <p14:tracePt t="45297" x="630238" y="2930525"/>
          <p14:tracePt t="45308" x="588963" y="2930525"/>
          <p14:tracePt t="45319" x="520700" y="2930525"/>
          <p14:tracePt t="45331" x="473075" y="2930525"/>
          <p14:tracePt t="45342" x="444500" y="2930525"/>
          <p14:tracePt t="45353" x="425450" y="2930525"/>
          <p14:tracePt t="45366" x="417513" y="2930525"/>
          <p14:tracePt t="45375" x="404813" y="2930525"/>
          <p14:tracePt t="45387" x="390525" y="2930525"/>
          <p14:tracePt t="45400" x="384175" y="2930525"/>
          <p14:tracePt t="45421" x="376238" y="2930525"/>
          <p14:tracePt t="45578" x="384175" y="2930525"/>
          <p14:tracePt t="45602" x="417513" y="2930525"/>
          <p14:tracePt t="45612" x="431800" y="2930525"/>
          <p14:tracePt t="45623" x="452438" y="2930525"/>
          <p14:tracePt t="45634" x="520700" y="2930525"/>
          <p14:tracePt t="45645" x="615950" y="2930525"/>
          <p14:tracePt t="45657" x="719138" y="2930525"/>
          <p14:tracePt t="45668" x="754063" y="2938463"/>
          <p14:tracePt t="45680" x="863600" y="2938463"/>
          <p14:tracePt t="45691" x="973138" y="2938463"/>
          <p14:tracePt t="45715" x="1171575" y="2951163"/>
          <p14:tracePt t="45725" x="1184275" y="2951163"/>
          <p14:tracePt t="45736" x="1198563" y="2951163"/>
          <p14:tracePt t="45747" x="1204913" y="2951163"/>
          <p14:tracePt t="45758" x="1225550" y="2951163"/>
          <p14:tracePt t="45769" x="1246188" y="2951163"/>
          <p14:tracePt t="45781" x="1266825" y="2951163"/>
          <p14:tracePt t="45792" x="1274763" y="2951163"/>
          <p14:tracePt t="45803" x="1293813" y="2951163"/>
          <p14:tracePt t="45816" x="1322388" y="2951163"/>
          <p14:tracePt t="45825" x="1355725" y="2951163"/>
          <p14:tracePt t="45837" x="1376363" y="2951163"/>
          <p14:tracePt t="45850" x="1417638" y="2951163"/>
          <p14:tracePt t="45860" x="1452563" y="2951163"/>
          <p14:tracePt t="45871" x="1493838" y="2951163"/>
          <p14:tracePt t="45883" x="1533525" y="2951163"/>
          <p14:tracePt t="45893" x="1574800" y="2951163"/>
          <p14:tracePt t="45904" x="1609725" y="2944813"/>
          <p14:tracePt t="45916" x="1624013" y="2944813"/>
          <p14:tracePt t="45927" x="1636713" y="2938463"/>
          <p14:tracePt t="45939" x="1657350" y="2924175"/>
          <p14:tracePt t="45951" x="1671638" y="2924175"/>
          <p14:tracePt t="45960" x="1677988" y="2924175"/>
          <p14:tracePt t="45972" x="1684338" y="2924175"/>
          <p14:tracePt t="45994" x="1692275" y="2924175"/>
          <p14:tracePt t="46051" x="1698625" y="2924175"/>
          <p14:tracePt t="51768" x="1801813" y="2601913"/>
          <p14:tracePt t="52139" x="1808163" y="2622550"/>
          <p14:tracePt t="52148" x="1822450" y="2630488"/>
          <p14:tracePt t="52160" x="1849438" y="2636838"/>
          <p14:tracePt t="52171" x="1944688" y="2651125"/>
          <p14:tracePt t="52183" x="2020888" y="2671763"/>
          <p14:tracePt t="52193" x="2041525" y="2671763"/>
          <p14:tracePt t="52204" x="2095500" y="2678113"/>
          <p14:tracePt t="52217" x="2136775" y="2678113"/>
          <p14:tracePt t="52229" x="2184400" y="2657475"/>
          <p14:tracePt t="52238" x="2233613" y="2636838"/>
          <p14:tracePt t="52250" x="2281238" y="2589213"/>
          <p14:tracePt t="52262" x="2343150" y="2562225"/>
          <p14:tracePt t="52272" x="2376488" y="2533650"/>
          <p14:tracePt t="52283" x="2479675" y="2486025"/>
          <p14:tracePt t="52295" x="2582863" y="2444750"/>
          <p14:tracePt t="52306" x="2692400" y="2417763"/>
          <p14:tracePt t="52317" x="2801938" y="2397125"/>
          <p14:tracePt t="52329" x="2911475" y="2376488"/>
          <p14:tracePt t="52339" x="2986088" y="2355850"/>
          <p14:tracePt t="52350" x="3048000" y="2328863"/>
          <p14:tracePt t="52364" x="3095625" y="2293938"/>
          <p14:tracePt t="52374" x="3122613" y="2260600"/>
          <p14:tracePt t="52385" x="3143250" y="2198688"/>
          <p14:tracePt t="52397" x="3151188" y="2171700"/>
          <p14:tracePt t="52407" x="3151188" y="2047875"/>
          <p14:tracePt t="52419" x="3178175" y="1973263"/>
          <p14:tracePt t="52432" x="3240088" y="1965325"/>
          <p14:tracePt t="52441" x="3260725" y="1903413"/>
          <p14:tracePt t="52745" x="3260725" y="1897063"/>
          <p14:tracePt t="52767" x="3260725" y="1952625"/>
          <p14:tracePt t="52780" x="3260725" y="2047875"/>
          <p14:tracePt t="52790" x="3267075" y="2109788"/>
          <p14:tracePt t="52813" x="3267075" y="2116138"/>
          <p14:tracePt t="52824" x="3273425" y="2122488"/>
          <p14:tracePt t="52835" x="3281363" y="2136775"/>
          <p14:tracePt t="52846" x="3281363" y="2151063"/>
          <p14:tracePt t="52857" x="3294063" y="2171700"/>
          <p14:tracePt t="52869" x="3302000" y="2178050"/>
          <p14:tracePt t="52891" x="3302000" y="2184400"/>
          <p14:tracePt t="52902" x="3308350" y="2192338"/>
          <p14:tracePt t="52915" x="3314700" y="2198688"/>
          <p14:tracePt t="52925" x="3314700" y="2205038"/>
          <p14:tracePt t="52936" x="3314700" y="2212975"/>
          <p14:tracePt t="52958" x="3322638" y="2212975"/>
          <p14:tracePt t="52970" x="3328988" y="2219325"/>
          <p14:tracePt t="53048" x="3322638" y="2219325"/>
          <p14:tracePt t="53104" x="3308350" y="2219325"/>
          <p14:tracePt t="53116" x="3273425" y="2219325"/>
          <p14:tracePt t="53128" x="3252788" y="2225675"/>
          <p14:tracePt t="53138" x="3246438" y="2225675"/>
          <p14:tracePt t="53172" x="3246438" y="2232025"/>
          <p14:tracePt t="53183" x="3252788" y="2232025"/>
          <p14:tracePt t="53194" x="3260725" y="2239963"/>
          <p14:tracePt t="53206" x="3267075" y="2239963"/>
          <p14:tracePt t="53217" x="3294063" y="2252663"/>
          <p14:tracePt t="53230" x="3349625" y="2252663"/>
          <p14:tracePt t="53239" x="3444875" y="2266950"/>
          <p14:tracePt t="53251" x="3554413" y="2266950"/>
          <p14:tracePt t="53264" x="3663950" y="2266950"/>
          <p14:tracePt t="53273" x="3692525" y="2266950"/>
          <p14:tracePt t="53285" x="3705225" y="2266950"/>
          <p14:tracePt t="53397" x="3663950" y="2266950"/>
          <p14:tracePt t="53408" x="3616325" y="2266950"/>
          <p14:tracePt t="53420" x="3595688" y="2266950"/>
          <p14:tracePt t="53431" x="3568700" y="2266950"/>
          <p14:tracePt t="53442" x="3554413" y="2273300"/>
          <p14:tracePt t="53453" x="3548063" y="2281238"/>
          <p14:tracePt t="53466" x="3548063" y="2287588"/>
          <p14:tracePt t="53487" x="3548063" y="2293938"/>
          <p14:tracePt t="53532" x="3554413" y="2301875"/>
          <p14:tracePt t="53543" x="3568700" y="2301875"/>
          <p14:tracePt t="53554" x="3575050" y="2301875"/>
          <p14:tracePt t="53678" x="3568700" y="2301875"/>
          <p14:tracePt t="53690" x="3562350" y="2301875"/>
          <p14:tracePt t="53701" x="3533775" y="2301875"/>
          <p14:tracePt t="53713" x="3527425" y="2301875"/>
          <p14:tracePt t="53723" x="3500438" y="2301875"/>
          <p14:tracePt t="53734" x="3486150" y="2301875"/>
          <p14:tracePt t="53857" x="3479800" y="2301875"/>
          <p14:tracePt t="53913" x="3473450" y="2301875"/>
          <p14:tracePt t="53935" x="3465513" y="2301875"/>
          <p14:tracePt t="53949" x="3452813" y="2301875"/>
          <p14:tracePt t="53960" x="3432175" y="2301875"/>
          <p14:tracePt t="53971" x="3417888" y="2301875"/>
          <p14:tracePt t="53982" x="3403600" y="2301875"/>
          <p14:tracePt t="54207" x="3417888" y="2293938"/>
          <p14:tracePt t="54218" x="3444875" y="2293938"/>
          <p14:tracePt t="54230" x="3465513" y="2287588"/>
          <p14:tracePt t="54241" x="3479800" y="2287588"/>
          <p14:tracePt t="54252" x="3492500" y="2287588"/>
          <p14:tracePt t="54263" x="3506788" y="2287588"/>
          <p14:tracePt t="54274" x="3513138" y="2287588"/>
          <p14:tracePt t="54297" x="3527425" y="2287588"/>
          <p14:tracePt t="54309" x="3527425" y="2293938"/>
          <p14:tracePt t="54319" x="3533775" y="2293938"/>
          <p14:tracePt t="54331" x="3541713" y="2293938"/>
          <p14:tracePt t="54342" x="3541713" y="2301875"/>
          <p14:tracePt t="54353" x="3541713" y="2308225"/>
          <p14:tracePt t="54364" x="3541713" y="2314575"/>
          <p14:tracePt t="54376" x="3541713" y="2322513"/>
          <p14:tracePt t="54387" x="3541713" y="2335213"/>
          <p14:tracePt t="54399" x="3527425" y="2355850"/>
          <p14:tracePt t="54410" x="3513138" y="2376488"/>
          <p14:tracePt t="54421" x="3500438" y="2382838"/>
          <p14:tracePt t="54434" x="3492500" y="2382838"/>
          <p14:tracePt t="54477" x="3486150" y="2382838"/>
          <p14:tracePt t="54488" x="3486150" y="2376488"/>
          <p14:tracePt t="54499" x="3486150" y="2362200"/>
          <p14:tracePt t="54512" x="3486150" y="2355850"/>
          <p14:tracePt t="54522" x="3492500" y="2341563"/>
          <p14:tracePt t="54534" x="3500438" y="2328863"/>
          <p14:tracePt t="54546" x="3506788" y="2328863"/>
          <p14:tracePt t="54556" x="3521075" y="2322513"/>
          <p14:tracePt t="54567" x="3527425" y="2322513"/>
          <p14:tracePt t="54580" x="3533775" y="2314575"/>
          <p14:tracePt t="54589" x="3548063" y="2314575"/>
          <p14:tracePt t="54601" x="3562350" y="2314575"/>
          <p14:tracePt t="54614" x="3575050" y="2314575"/>
          <p14:tracePt t="54623" x="3589338" y="2314575"/>
          <p14:tracePt t="54634" x="3616325" y="2314575"/>
          <p14:tracePt t="54647" x="3643313" y="2314575"/>
          <p14:tracePt t="54657" x="3651250" y="2314575"/>
          <p14:tracePt t="54669" x="3663950" y="2314575"/>
          <p14:tracePt t="54680" x="3671888" y="2314575"/>
          <p14:tracePt t="54691" x="3678238" y="2314575"/>
          <p14:tracePt t="54702" x="3684588" y="2314575"/>
          <p14:tracePt t="54725" x="3684588" y="2322513"/>
          <p14:tracePt t="54793" x="3678238" y="2322513"/>
          <p14:tracePt t="54804" x="3671888" y="2322513"/>
          <p14:tracePt t="54826" x="3657600" y="2322513"/>
          <p14:tracePt t="54837" x="3636963" y="2287588"/>
          <p14:tracePt t="54848" x="3622675" y="2239963"/>
          <p14:tracePt t="54859" x="3602038" y="2205038"/>
          <p14:tracePt t="54871" x="3602038" y="2184400"/>
          <p14:tracePt t="54893" x="3602038" y="2178050"/>
          <p14:tracePt t="54916" x="3609975" y="2178050"/>
          <p14:tracePt t="54928" x="3616325" y="2171700"/>
          <p14:tracePt t="54938" x="3622675" y="2171700"/>
          <p14:tracePt t="54949" x="3651250" y="2171700"/>
          <p14:tracePt t="54961" x="3678238" y="2171700"/>
          <p14:tracePt t="54972" x="3698875" y="2171700"/>
          <p14:tracePt t="54983" x="3713163" y="2171700"/>
          <p14:tracePt t="54996" x="3719513" y="2171700"/>
          <p14:tracePt t="55005" x="3725863" y="2171700"/>
          <p14:tracePt t="55040" x="3732213" y="2171700"/>
          <p14:tracePt t="55096" x="3732213" y="2178050"/>
          <p14:tracePt t="55107" x="3725863" y="2184400"/>
          <p14:tracePt t="55118" x="3719513" y="2184400"/>
          <p14:tracePt t="55141" x="3705225" y="2184400"/>
          <p14:tracePt t="55164" x="3698875" y="2184400"/>
          <p14:tracePt t="55175" x="3692525" y="2184400"/>
          <p14:tracePt t="55186" x="3684588" y="2184400"/>
          <p14:tracePt t="55265" x="3684588" y="2178050"/>
          <p14:tracePt t="55287" x="3705225" y="2178050"/>
          <p14:tracePt t="55298" x="3719513" y="2178050"/>
          <p14:tracePt t="55310" x="3740150" y="2178050"/>
          <p14:tracePt t="55321" x="3746500" y="2178050"/>
          <p14:tracePt t="55332" x="3752850" y="2178050"/>
          <p14:tracePt t="55366" x="3752850" y="2184400"/>
          <p14:tracePt t="55411" x="3752850" y="2192338"/>
          <p14:tracePt t="55422" x="3746500" y="2192338"/>
          <p14:tracePt t="55434" x="3725863" y="2192338"/>
          <p14:tracePt t="55445" x="3692525" y="2192338"/>
          <p14:tracePt t="55456" x="3663950" y="2192338"/>
          <p14:tracePt t="55467" x="3636963" y="2184400"/>
          <p14:tracePt t="55480" x="3622675" y="2178050"/>
          <p14:tracePt t="55489" x="3616325" y="2163763"/>
          <p14:tracePt t="55512" x="3616325" y="2157413"/>
          <p14:tracePt t="55546" x="3630613" y="2157413"/>
          <p14:tracePt t="55557" x="3643313" y="2151063"/>
          <p14:tracePt t="55568" x="3671888" y="2151063"/>
          <p14:tracePt t="55578" x="3705225" y="2151063"/>
          <p14:tracePt t="55591" x="3732213" y="2151063"/>
          <p14:tracePt t="55603" x="3760788" y="2151063"/>
          <p14:tracePt t="55613" x="3773488" y="2151063"/>
          <p14:tracePt t="55636" x="3781425" y="2157413"/>
          <p14:tracePt t="55648" x="3781425" y="2163763"/>
          <p14:tracePt t="55658" x="3787775" y="2171700"/>
          <p14:tracePt t="55669" x="3794125" y="2178050"/>
          <p14:tracePt t="55682" x="3794125" y="2192338"/>
          <p14:tracePt t="55692" x="3787775" y="2198688"/>
          <p14:tracePt t="55703" x="3781425" y="2205038"/>
          <p14:tracePt t="55716" x="3767138" y="2205038"/>
          <p14:tracePt t="55726" x="3746500" y="2205038"/>
          <p14:tracePt t="55737" x="3725863" y="2212975"/>
          <p14:tracePt t="55748" x="3713163" y="2212975"/>
          <p14:tracePt t="55760" x="3705225" y="2212975"/>
          <p14:tracePt t="55771" x="3692525" y="2205038"/>
          <p14:tracePt t="55782" x="3684588" y="2198688"/>
          <p14:tracePt t="55794" x="3678238" y="2192338"/>
          <p14:tracePt t="55804" x="3678238" y="2184400"/>
          <p14:tracePt t="55828" x="3678238" y="2178050"/>
          <p14:tracePt t="55838" x="3692525" y="2171700"/>
          <p14:tracePt t="55849" x="3713163" y="2171700"/>
          <p14:tracePt t="55862" x="3740150" y="2163763"/>
          <p14:tracePt t="55881" x="3760788" y="2163763"/>
          <p14:tracePt t="55884" x="3781425" y="2163763"/>
          <p14:tracePt t="55896" x="3794125" y="2163763"/>
          <p14:tracePt t="55905" x="3802063" y="2163763"/>
          <p14:tracePt t="55917" x="3822700" y="2163763"/>
          <p14:tracePt t="55929" x="3829050" y="2163763"/>
          <p14:tracePt t="55962" x="3835400" y="2163763"/>
          <p14:tracePt t="55973" x="3835400" y="2171700"/>
          <p14:tracePt t="55984" x="3841750" y="2171700"/>
          <p14:tracePt t="56041" x="3841750" y="2178050"/>
          <p14:tracePt t="56064" x="3829050" y="2184400"/>
          <p14:tracePt t="56075" x="3822700" y="2184400"/>
          <p14:tracePt t="56086" x="3787775" y="2184400"/>
          <p14:tracePt t="56097" x="3746500" y="2184400"/>
          <p14:tracePt t="56109" x="3725863" y="2184400"/>
          <p14:tracePt t="56120" x="3705225" y="2184400"/>
          <p14:tracePt t="56131" x="3698875" y="2184400"/>
          <p14:tracePt t="56142" x="3692525" y="2184400"/>
          <p14:tracePt t="56153" x="3684588" y="2184400"/>
          <p14:tracePt t="56254" x="3713163" y="2184400"/>
          <p14:tracePt t="56265" x="3740150" y="2184400"/>
          <p14:tracePt t="56279" x="3773488" y="2184400"/>
          <p14:tracePt t="56288" x="3787775" y="2184400"/>
          <p14:tracePt t="56299" x="3808413" y="2184400"/>
          <p14:tracePt t="56312" x="3822700" y="2184400"/>
          <p14:tracePt t="56369" x="3829050" y="2184400"/>
          <p14:tracePt t="56379" x="3835400" y="2184400"/>
          <p14:tracePt t="56401" x="3841750" y="2192338"/>
          <p14:tracePt t="56412" x="3841750" y="2205038"/>
          <p14:tracePt t="56423" x="3841750" y="2219325"/>
          <p14:tracePt t="56435" x="3841750" y="2232025"/>
          <p14:tracePt t="56445" x="3841750" y="2239963"/>
          <p14:tracePt t="56457" x="3835400" y="2246313"/>
          <p14:tracePt t="56469" x="3822700" y="2246313"/>
          <p14:tracePt t="56479" x="3802063" y="2246313"/>
          <p14:tracePt t="56491" x="3773488" y="2246313"/>
          <p14:tracePt t="56502" x="3760788" y="2246313"/>
          <p14:tracePt t="56525" x="3746500" y="2246313"/>
          <p14:tracePt t="56536" x="3732213" y="2246313"/>
          <p14:tracePt t="56547" x="3725863" y="2246313"/>
          <p14:tracePt t="56569" x="3725863" y="2239963"/>
          <p14:tracePt t="56592" x="3725863" y="2232025"/>
          <p14:tracePt t="56615" x="3725863" y="2225675"/>
          <p14:tracePt t="56626" x="3740150" y="2225675"/>
          <p14:tracePt t="56637" x="3760788" y="2225675"/>
          <p14:tracePt t="56648" x="3802063" y="2225675"/>
          <p14:tracePt t="56659" x="3822700" y="2219325"/>
          <p14:tracePt t="56671" x="3835400" y="2219325"/>
          <p14:tracePt t="56682" x="3862388" y="2219325"/>
          <p14:tracePt t="56695" x="3890963" y="2212975"/>
          <p14:tracePt t="56704" x="3903663" y="2212975"/>
          <p14:tracePt t="56716" x="3917950" y="2212975"/>
          <p14:tracePt t="56738" x="3924300" y="2212975"/>
          <p14:tracePt t="56795" x="3932238" y="2212975"/>
          <p14:tracePt t="56807" x="3938588" y="2212975"/>
          <p14:tracePt t="56817" x="3944938" y="2212975"/>
          <p14:tracePt t="56851" x="3952875" y="2212975"/>
          <p14:tracePt t="56862" x="3959225" y="2212975"/>
          <p14:tracePt t="56885" x="3965575" y="2212975"/>
          <p14:tracePt t="56907" x="3971925" y="2212975"/>
          <p14:tracePt t="56932" x="3979863" y="2212975"/>
          <p14:tracePt t="56939" x="3986213" y="2212975"/>
          <p14:tracePt t="56951" x="3992563" y="2212975"/>
          <p14:tracePt t="56962" x="4000500" y="2212975"/>
          <p14:tracePt t="56996" x="4006850" y="2212975"/>
          <p14:tracePt t="57018" x="4013200" y="2212975"/>
          <p14:tracePt t="57029" x="4013200" y="2205038"/>
          <p14:tracePt t="57088" x="4021138" y="2198688"/>
          <p14:tracePt t="57109" x="4027488" y="2198688"/>
          <p14:tracePt t="57132" x="4027488" y="2192338"/>
          <p14:tracePt t="57200" x="4033838" y="2192338"/>
          <p14:tracePt t="57212" x="4033838" y="2184400"/>
          <p14:tracePt t="57278" x="4041775" y="2184400"/>
          <p14:tracePt t="57301" x="4041775" y="2178050"/>
          <p14:tracePt t="57311" x="4048125" y="2178050"/>
          <p14:tracePt t="57357" x="4054475" y="2178050"/>
          <p14:tracePt t="57380" x="4062413" y="2178050"/>
          <p14:tracePt t="57414" x="4068763" y="2178050"/>
          <p14:tracePt t="57627" x="4048125" y="2178050"/>
          <p14:tracePt t="57638" x="4013200" y="2184400"/>
          <p14:tracePt t="57650" x="4000500" y="2192338"/>
          <p14:tracePt t="57661" x="3971925" y="2198688"/>
          <p14:tracePt t="57672" x="3938588" y="2205038"/>
          <p14:tracePt t="57684" x="3911600" y="2205038"/>
          <p14:tracePt t="57696" x="3883025" y="2212975"/>
          <p14:tracePt t="57706" x="3870325" y="2212975"/>
          <p14:tracePt t="57717" x="3841750" y="2212975"/>
          <p14:tracePt t="57729" x="3822700" y="2212975"/>
          <p14:tracePt t="57739" x="3794125" y="2212975"/>
          <p14:tracePt t="57751" x="3767138" y="2212975"/>
          <p14:tracePt t="57761" x="3746500" y="2212975"/>
          <p14:tracePt t="57773" x="3725863" y="2212975"/>
          <p14:tracePt t="57784" x="3684588" y="2212975"/>
          <p14:tracePt t="57796" x="3636963" y="2212975"/>
          <p14:tracePt t="57807" x="3595688" y="2212975"/>
          <p14:tracePt t="57819" x="3575050" y="2212975"/>
          <p14:tracePt t="57830" x="3554413" y="2212975"/>
          <p14:tracePt t="57841" x="3541713" y="2212975"/>
          <p14:tracePt t="57852" x="3527425" y="2212975"/>
          <p14:tracePt t="57864" x="3513138" y="2219325"/>
          <p14:tracePt t="57875" x="3500438" y="2225675"/>
          <p14:tracePt t="57895" x="3486150" y="2225675"/>
          <p14:tracePt t="57898" x="3479800" y="2225675"/>
          <p14:tracePt t="57909" x="3473450" y="2225675"/>
          <p14:tracePt t="57919" x="3465513" y="2232025"/>
          <p14:tracePt t="57942" x="3465513" y="2239963"/>
          <p14:tracePt t="57998" x="3479800" y="2239963"/>
          <p14:tracePt t="58009" x="3521075" y="2239963"/>
          <p14:tracePt t="58020" x="3562350" y="2239963"/>
          <p14:tracePt t="58032" x="3589338" y="2239963"/>
          <p14:tracePt t="58044" x="3636963" y="2239963"/>
          <p14:tracePt t="58054" x="3678238" y="2239963"/>
          <p14:tracePt t="58066" x="3725863" y="2239963"/>
          <p14:tracePt t="58078" x="3767138" y="2239963"/>
          <p14:tracePt t="58088" x="3808413" y="2239963"/>
          <p14:tracePt t="58100" x="3835400" y="2239963"/>
          <p14:tracePt t="58112" x="3862388" y="2232025"/>
          <p14:tracePt t="58122" x="3897313" y="2225675"/>
          <p14:tracePt t="58133" x="3924300" y="2225675"/>
          <p14:tracePt t="58146" x="3944938" y="2225675"/>
          <p14:tracePt t="58156" x="3959225" y="2225675"/>
          <p14:tracePt t="58167" x="3986213" y="2225675"/>
          <p14:tracePt t="58179" x="4006850" y="2212975"/>
          <p14:tracePt t="58189" x="4021138" y="2212975"/>
          <p14:tracePt t="58201" x="4041775" y="2212975"/>
          <p14:tracePt t="58213" x="4054475" y="2212975"/>
          <p14:tracePt t="58223" x="4062413" y="2212975"/>
          <p14:tracePt t="58246" x="4068763" y="2212975"/>
          <p14:tracePt t="58381" x="4033838" y="2212975"/>
          <p14:tracePt t="58392" x="4000500" y="2212975"/>
          <p14:tracePt t="58403" x="3971925" y="2212975"/>
          <p14:tracePt t="58414" x="3944938" y="2212975"/>
          <p14:tracePt t="58426" x="3903663" y="2212975"/>
          <p14:tracePt t="58437" x="3849688" y="2212975"/>
          <p14:tracePt t="58448" x="3808413" y="2212975"/>
          <p14:tracePt t="58460" x="3767138" y="2205038"/>
          <p14:tracePt t="58471" x="3740150" y="2205038"/>
          <p14:tracePt t="58482" x="3725863" y="2205038"/>
          <p14:tracePt t="58495" x="3705225" y="2205038"/>
          <p14:tracePt t="58504" x="3684588" y="2205038"/>
          <p14:tracePt t="58516" x="3663950" y="2205038"/>
          <p14:tracePt t="58529" x="3630613" y="2205038"/>
          <p14:tracePt t="58538" x="3616325" y="2205038"/>
          <p14:tracePt t="58549" x="3568700" y="2198688"/>
          <p14:tracePt t="58561" x="3521075" y="2198688"/>
          <p14:tracePt t="58572" x="3479800" y="2198688"/>
          <p14:tracePt t="58583" x="3459163" y="2198688"/>
          <p14:tracePt t="58596" x="3438525" y="2198688"/>
          <p14:tracePt t="58606" x="3424238" y="2198688"/>
          <p14:tracePt t="58617" x="3390900" y="2198688"/>
          <p14:tracePt t="58628" x="3349625" y="2198688"/>
          <p14:tracePt t="58640" x="3308350" y="2198688"/>
          <p14:tracePt t="58651" x="3267075" y="2198688"/>
          <p14:tracePt t="58661" x="3246438" y="2198688"/>
          <p14:tracePt t="58674" x="3240088" y="2198688"/>
          <p14:tracePt t="58684" x="3232150" y="2198688"/>
          <p14:tracePt t="58696" x="3225800" y="2198688"/>
          <p14:tracePt t="58719" x="3219450" y="2198688"/>
          <p14:tracePt t="58730" x="3213100" y="2198688"/>
          <p14:tracePt t="58741" x="3205163" y="2198688"/>
          <p14:tracePt t="58752" x="3198813" y="2198688"/>
          <p14:tracePt t="58763" x="3184525" y="2198688"/>
          <p14:tracePt t="58775" x="3171825" y="2205038"/>
          <p14:tracePt t="58786" x="3163888" y="2205038"/>
          <p14:tracePt t="58797" x="3157538" y="2205038"/>
          <p14:tracePt t="58809" x="3151188" y="2205038"/>
          <p14:tracePt t="58899" x="3143250" y="2205038"/>
          <p14:tracePt t="58910" x="3136900" y="2205038"/>
          <p14:tracePt t="59157" x="3143250" y="2205038"/>
          <p14:tracePt t="59169" x="3163888" y="2205038"/>
          <p14:tracePt t="59180" x="3192463" y="2205038"/>
          <p14:tracePt t="59191" x="3225800" y="2205038"/>
          <p14:tracePt t="59202" x="3240088" y="2205038"/>
          <p14:tracePt t="59214" x="3246438" y="2205038"/>
          <p14:tracePt t="59225" x="3252788" y="2205038"/>
          <p14:tracePt t="59236" x="3273425" y="2198688"/>
          <p14:tracePt t="59259" x="3294063" y="2198688"/>
          <p14:tracePt t="59270" x="3308350" y="2198688"/>
          <p14:tracePt t="59281" x="3322638" y="2198688"/>
          <p14:tracePt t="59292" x="3335338" y="2198688"/>
          <p14:tracePt t="59303" x="3335338" y="2192338"/>
          <p14:tracePt t="59314" x="3349625" y="2192338"/>
          <p14:tracePt t="59326" x="3355975" y="2192338"/>
          <p14:tracePt t="59337" x="3362325" y="2192338"/>
          <p14:tracePt t="59360" x="3376613" y="2192338"/>
          <p14:tracePt t="59370" x="3390900" y="2192338"/>
          <p14:tracePt t="59495" x="3362325" y="2192338"/>
          <p14:tracePt t="59506" x="3322638" y="2192338"/>
          <p14:tracePt t="59517" x="3281363" y="2192338"/>
          <p14:tracePt t="59529" x="3260725" y="2192338"/>
          <p14:tracePt t="59539" x="3246438" y="2192338"/>
          <p14:tracePt t="59551" x="3240088" y="2192338"/>
          <p14:tracePt t="59562" x="3225800" y="2192338"/>
          <p14:tracePt t="59574" x="3213100" y="2205038"/>
          <p14:tracePt t="59584" x="3205163" y="2212975"/>
          <p14:tracePt t="59596" x="3205163" y="2219325"/>
          <p14:tracePt t="59607" x="3205163" y="2225675"/>
          <p14:tracePt t="59630" x="3213100" y="2225675"/>
          <p14:tracePt t="59641" x="3225800" y="2232025"/>
          <p14:tracePt t="59652" x="3260725" y="2232025"/>
          <p14:tracePt t="59665" x="3287713" y="2232025"/>
          <p14:tracePt t="59675" x="3328988" y="2232025"/>
          <p14:tracePt t="59686" x="3349625" y="2232025"/>
          <p14:tracePt t="59697" x="3403600" y="2232025"/>
          <p14:tracePt t="59709" x="3479800" y="2219325"/>
          <p14:tracePt t="59720" x="3548063" y="2219325"/>
          <p14:tracePt t="59731" x="3589338" y="2219325"/>
          <p14:tracePt t="59742" x="3609975" y="2212975"/>
          <p14:tracePt t="59754" x="3616325" y="2212975"/>
          <p14:tracePt t="59764" x="3622675" y="2212975"/>
          <p14:tracePt t="59799" x="3636963" y="2205038"/>
          <p14:tracePt t="59821" x="3636963" y="2198688"/>
          <p14:tracePt t="59832" x="3643313" y="2198688"/>
          <p14:tracePt t="60036" x="3643313" y="2192338"/>
          <p14:tracePt t="60192" x="3636963" y="2192338"/>
          <p14:tracePt t="60508" x="3630613" y="2192338"/>
          <p14:tracePt t="60519" x="3622675" y="2192338"/>
          <p14:tracePt t="60530" x="3616325" y="2192338"/>
          <p14:tracePt t="60631" x="3609975" y="2192338"/>
          <p14:tracePt t="60732" x="3602038" y="2192338"/>
          <p14:tracePt t="60868" x="3595688" y="2192338"/>
          <p14:tracePt t="60979" x="3589338" y="2192338"/>
          <p14:tracePt t="61080" x="3582988" y="2192338"/>
          <p14:tracePt t="61093" x="3562350" y="2192338"/>
          <p14:tracePt t="61103" x="3554413" y="2192338"/>
          <p14:tracePt t="61115" x="3533775" y="2184400"/>
          <p14:tracePt t="61148" x="3527425" y="2184400"/>
          <p14:tracePt t="61161" x="3521075" y="2184400"/>
          <p14:tracePt t="61171" x="3513138" y="2184400"/>
          <p14:tracePt t="61183" x="3506788" y="2184400"/>
          <p14:tracePt t="61194" x="3500438" y="2184400"/>
          <p14:tracePt t="61204" x="3492500" y="2184400"/>
          <p14:tracePt t="61227" x="3486150" y="2184400"/>
          <p14:tracePt t="61239" x="3479800" y="2184400"/>
          <p14:tracePt t="61249" x="3473450" y="2184400"/>
          <p14:tracePt t="61306" x="3465513" y="2184400"/>
          <p14:tracePt t="61317" x="3459163" y="2184400"/>
          <p14:tracePt t="61340" x="3452813" y="2184400"/>
          <p14:tracePt t="61351" x="3444875" y="2184400"/>
          <p14:tracePt t="61441" x="3438525" y="2184400"/>
          <p14:tracePt t="61475" x="3432175" y="2184400"/>
          <p14:tracePt t="61486" x="3424238" y="2184400"/>
          <p14:tracePt t="61497" x="3417888" y="2184400"/>
          <p14:tracePt t="61509" x="3411538" y="2184400"/>
          <p14:tracePt t="61520" x="3403600" y="2184400"/>
          <p14:tracePt t="61530" x="3390900" y="2184400"/>
          <p14:tracePt t="61544" x="3382963" y="2184400"/>
          <p14:tracePt t="61554" x="3376613" y="2184400"/>
          <p14:tracePt t="61564" x="3370263" y="2184400"/>
          <p14:tracePt t="61578" x="3362325" y="2184400"/>
          <p14:tracePt t="61599" x="3355975" y="2184400"/>
          <p14:tracePt t="61611" x="3343275" y="2192338"/>
          <p14:tracePt t="61621" x="3322638" y="2198688"/>
          <p14:tracePt t="61632" x="3308350" y="2198688"/>
          <p14:tracePt t="61644" x="3294063" y="2212975"/>
          <p14:tracePt t="61655" x="3267075" y="2219325"/>
          <p14:tracePt t="61666" x="3260725" y="2232025"/>
          <p14:tracePt t="61678" x="3246438" y="2252663"/>
          <p14:tracePt t="61689" x="3240088" y="2252663"/>
          <p14:tracePt t="61700" x="3240088" y="2260600"/>
          <p14:tracePt t="61711" x="3225800" y="2266950"/>
          <p14:tracePt t="61722" x="3225800" y="2273300"/>
          <p14:tracePt t="61745" x="3219450" y="2273300"/>
          <p14:tracePt t="61790" x="3213100" y="2273300"/>
          <p14:tracePt t="61801" x="3163888" y="2273300"/>
          <p14:tracePt t="61812" x="3122613" y="2252663"/>
          <p14:tracePt t="61823" x="3048000" y="2219325"/>
          <p14:tracePt t="61834" x="3000375" y="2205038"/>
          <p14:tracePt t="61847" x="2986088" y="2198688"/>
          <p14:tracePt t="61902" x="2973388" y="2192338"/>
          <p14:tracePt t="61914" x="2965450" y="2192338"/>
          <p14:tracePt t="61925" x="2952750" y="2184400"/>
          <p14:tracePt t="61936" x="2903538" y="2178050"/>
          <p14:tracePt t="61947" x="2882900" y="2163763"/>
          <p14:tracePt t="61960" x="2863850" y="2163763"/>
          <p14:tracePt t="61969" x="2843213" y="2157413"/>
          <p14:tracePt t="61981" x="2835275" y="2157413"/>
          <p14:tracePt t="61995" x="2814638" y="2157413"/>
          <p14:tracePt t="62003" x="2794000" y="2151063"/>
          <p14:tracePt t="62014" x="2760663" y="2151063"/>
          <p14:tracePt t="62027" x="2740025" y="2143125"/>
          <p14:tracePt t="62037" x="2719388" y="2143125"/>
          <p14:tracePt t="62048" x="2692400" y="2143125"/>
          <p14:tracePt t="62061" x="2671763" y="2136775"/>
          <p14:tracePt t="62071" x="2657475" y="2136775"/>
          <p14:tracePt t="62082" x="2630488" y="2136775"/>
          <p14:tracePt t="62094" x="2595563" y="2130425"/>
          <p14:tracePt t="62104" x="2582863" y="2130425"/>
          <p14:tracePt t="62116" x="2533650" y="2130425"/>
          <p14:tracePt t="62127" x="2500313" y="2130425"/>
          <p14:tracePt t="62138" x="2479675" y="2130425"/>
          <p14:tracePt t="62183" x="2473325" y="2130425"/>
          <p14:tracePt t="62194" x="2465388" y="2130425"/>
          <p14:tracePt t="62217" x="2459038" y="2130425"/>
          <p14:tracePt t="62229" x="2452688" y="2130425"/>
          <p14:tracePt t="62588" x="2459038" y="2130425"/>
          <p14:tracePt t="62601" x="2465388" y="2130425"/>
          <p14:tracePt t="62610" x="2473325" y="2130425"/>
          <p14:tracePt t="62645" x="2479675" y="2130425"/>
          <p14:tracePt t="62758" x="2486025" y="2130425"/>
          <p14:tracePt t="62779" x="2493963" y="2130425"/>
          <p14:tracePt t="62791" x="2500313" y="2130425"/>
          <p14:tracePt t="62870" x="2506663" y="2130425"/>
          <p14:tracePt t="62892" x="2513013" y="2130425"/>
          <p14:tracePt t="62903" x="2520950" y="2130425"/>
          <p14:tracePt t="62915" x="2527300" y="2130425"/>
          <p14:tracePt t="63005" x="2533650" y="2130425"/>
          <p14:tracePt t="63016" x="2541588" y="2130425"/>
          <p14:tracePt t="63026" x="2554288" y="2130425"/>
          <p14:tracePt t="63040" x="2562225" y="2130425"/>
          <p14:tracePt t="63095" x="2568575" y="2130425"/>
          <p14:tracePt t="63117" x="2574925" y="2130425"/>
          <p14:tracePt t="63140" x="2582863" y="2130425"/>
          <p14:tracePt t="63207" x="2589213" y="2130425"/>
          <p14:tracePt t="63209" x="2595563" y="2130425"/>
          <p14:tracePt t="63250" x="2603500" y="2130425"/>
          <p14:tracePt t="63263" x="2603500" y="2136775"/>
          <p14:tracePt t="63276" x="2609850" y="2136775"/>
          <p14:tracePt t="63285" x="2616200" y="2136775"/>
          <p14:tracePt t="63309" x="2622550" y="2136775"/>
          <p14:tracePt t="63319" x="2630488" y="2136775"/>
          <p14:tracePt t="63342" x="2636838" y="2136775"/>
          <p14:tracePt t="63353" x="2643188" y="2136775"/>
          <p14:tracePt t="63376" x="2651125" y="2136775"/>
          <p14:tracePt t="63387" x="2657475" y="2136775"/>
          <p14:tracePt t="63410" x="2671763" y="2143125"/>
          <p14:tracePt t="63421" x="2684463" y="2143125"/>
          <p14:tracePt t="63432" x="2692400" y="2143125"/>
          <p14:tracePt t="63443" x="2698750" y="2143125"/>
          <p14:tracePt t="63454" x="2713038" y="2151063"/>
          <p14:tracePt t="63466" x="2719388" y="2151063"/>
          <p14:tracePt t="63488" x="2733675" y="2157413"/>
          <p14:tracePt t="63499" x="2740025" y="2157413"/>
          <p14:tracePt t="63511" x="2760663" y="2163763"/>
          <p14:tracePt t="63523" x="2781300" y="2163763"/>
          <p14:tracePt t="63533" x="2794000" y="2163763"/>
          <p14:tracePt t="63545" x="2808288" y="2171700"/>
          <p14:tracePt t="63556" x="2822575" y="2171700"/>
          <p14:tracePt t="63567" x="2835275" y="2171700"/>
          <p14:tracePt t="63578" x="2849563" y="2171700"/>
          <p14:tracePt t="63590" x="2870200" y="2171700"/>
          <p14:tracePt t="63600" x="2897188" y="2178050"/>
          <p14:tracePt t="63612" x="2903538" y="2178050"/>
          <p14:tracePt t="63624" x="2917825" y="2178050"/>
          <p14:tracePt t="63634" x="2932113" y="2178050"/>
          <p14:tracePt t="63645" x="2938463" y="2178050"/>
          <p14:tracePt t="63657" x="2952750" y="2178050"/>
          <p14:tracePt t="63669" x="2965450" y="2184400"/>
          <p14:tracePt t="63679" x="2979738" y="2192338"/>
          <p14:tracePt t="63691" x="2986088" y="2192338"/>
          <p14:tracePt t="63702" x="3000375" y="2192338"/>
          <p14:tracePt t="63713" x="3013075" y="2198688"/>
          <p14:tracePt t="63727" x="3027363" y="2198688"/>
          <p14:tracePt t="63736" x="3041650" y="2198688"/>
          <p14:tracePt t="63759" x="3054350" y="2198688"/>
          <p14:tracePt t="63769" x="3068638" y="2198688"/>
          <p14:tracePt t="63781" x="3082925" y="2198688"/>
          <p14:tracePt t="63794" x="3089275" y="2198688"/>
          <p14:tracePt t="63803" x="3103563" y="2198688"/>
          <p14:tracePt t="63814" x="3109913" y="2198688"/>
          <p14:tracePt t="63849" x="3116263" y="2198688"/>
          <p14:tracePt t="63872" x="3122613" y="2198688"/>
          <p14:tracePt t="63894" x="3136900" y="2198688"/>
          <p14:tracePt t="63905" x="3136900" y="2205038"/>
          <p14:tracePt t="63916" x="3143250" y="2205038"/>
          <p14:tracePt t="63927" x="3157538" y="2212975"/>
          <p14:tracePt t="63939" x="3171825" y="2212975"/>
          <p14:tracePt t="63950" x="3171825" y="2219325"/>
          <p14:tracePt t="63961" x="3178175" y="2219325"/>
          <p14:tracePt t="63972" x="3184525" y="2219325"/>
          <p14:tracePt t="64062" x="3192463" y="2219325"/>
          <p14:tracePt t="64085" x="3198813" y="2219325"/>
          <p14:tracePt t="64107" x="3213100" y="2219325"/>
          <p14:tracePt t="64129" x="3219450" y="2219325"/>
          <p14:tracePt t="64141" x="3225800" y="2219325"/>
          <p14:tracePt t="64152" x="3232150" y="2219325"/>
          <p14:tracePt t="64163" x="3240088" y="2219325"/>
          <p14:tracePt t="64176" x="3246438" y="2225675"/>
          <p14:tracePt t="64186" x="3252788" y="2225675"/>
          <p14:tracePt t="64209" x="3267075" y="2232025"/>
          <p14:tracePt t="64219" x="3281363" y="2232025"/>
          <p14:tracePt t="64231" x="3308350" y="2239963"/>
          <p14:tracePt t="64243" x="3314700" y="2239963"/>
          <p14:tracePt t="64253" x="3349625" y="2246313"/>
          <p14:tracePt t="64264" x="3362325" y="2246313"/>
          <p14:tracePt t="64276" x="3397250" y="2252663"/>
          <p14:tracePt t="64287" x="3424238" y="2252663"/>
          <p14:tracePt t="64299" x="3459163" y="2260600"/>
          <p14:tracePt t="64311" x="3479800" y="2273300"/>
          <p14:tracePt t="64321" x="3506788" y="2273300"/>
          <p14:tracePt t="64332" x="3533775" y="2281238"/>
          <p14:tracePt t="64343" x="3554413" y="2281238"/>
          <p14:tracePt t="64355" x="3568700" y="2281238"/>
          <p14:tracePt t="64366" x="3582988" y="2287588"/>
          <p14:tracePt t="64378" x="3595688" y="2287588"/>
          <p14:tracePt t="64389" x="3602038" y="2287588"/>
          <p14:tracePt t="64399" x="3609975" y="2287588"/>
          <p14:tracePt t="64422" x="3616325" y="2287588"/>
          <p14:tracePt t="64433" x="3622675" y="2287588"/>
          <p14:tracePt t="64445" x="3630613" y="2293938"/>
          <p14:tracePt t="64457" x="3643313" y="2293938"/>
          <p14:tracePt t="64490" x="3651250" y="2293938"/>
          <p14:tracePt t="64501" x="3663950" y="2301875"/>
          <p14:tracePt t="64512" x="3678238" y="2301875"/>
          <p14:tracePt t="64524" x="3725863" y="2308225"/>
          <p14:tracePt t="64535" x="3808413" y="2328863"/>
          <p14:tracePt t="64545" x="3890963" y="2335213"/>
          <p14:tracePt t="64558" x="3965575" y="2349500"/>
          <p14:tracePt t="64569" x="4006850" y="2349500"/>
          <p14:tracePt t="64579" x="4027488" y="2355850"/>
          <p14:tracePt t="64591" x="4033838" y="2355850"/>
          <p14:tracePt t="64602" x="4041775" y="2355850"/>
          <p14:tracePt t="64613" x="4048125" y="2355850"/>
          <p14:tracePt t="64636" x="4068763" y="2355850"/>
          <p14:tracePt t="64647" x="4083050" y="2355850"/>
          <p14:tracePt t="64660" x="4116388" y="2355850"/>
          <p14:tracePt t="64669" x="4157663" y="2355850"/>
          <p14:tracePt t="64681" x="4192588" y="2355850"/>
          <p14:tracePt t="64693" x="4232275" y="2355850"/>
          <p14:tracePt t="64703" x="4252913" y="2355850"/>
          <p14:tracePt t="64714" x="4273550" y="2355850"/>
          <p14:tracePt t="64727" x="4314825" y="2355850"/>
          <p14:tracePt t="64737" x="4383088" y="2355850"/>
          <p14:tracePt t="64748" x="4492625" y="2355850"/>
          <p14:tracePt t="64760" x="4643438" y="2355850"/>
          <p14:tracePt t="64771" x="4711700" y="2355850"/>
          <p14:tracePt t="64782" x="4945063" y="2362200"/>
          <p14:tracePt t="64793" x="5232400" y="2397125"/>
          <p14:tracePt t="64805" x="5459413" y="2397125"/>
          <p14:tracePt t="64816" x="5610225" y="2403475"/>
          <p14:tracePt t="64826" x="5800725" y="2382838"/>
          <p14:tracePt t="64838" x="5959475" y="2362200"/>
          <p14:tracePt t="64849" x="6081713" y="2328863"/>
          <p14:tracePt t="64862" x="6211888" y="2293938"/>
          <p14:tracePt t="64872" x="6356350" y="2246313"/>
          <p14:tracePt t="64893" x="6492875" y="2212975"/>
          <p14:tracePt t="64895" x="6616700" y="2192338"/>
          <p14:tracePt t="64906" x="6657975" y="2178050"/>
          <p14:tracePt t="64917" x="6761163" y="2157413"/>
          <p14:tracePt t="64928" x="6829425" y="2136775"/>
          <p14:tracePt t="64940" x="6889750" y="2116138"/>
          <p14:tracePt t="64951" x="6931025" y="2109788"/>
          <p14:tracePt t="64962" x="6980238" y="2089150"/>
          <p14:tracePt t="64973" x="7054850" y="2082800"/>
          <p14:tracePt t="64985" x="7110413" y="2068513"/>
          <p14:tracePt t="64995" x="7191375" y="2062163"/>
          <p14:tracePt t="65008" x="7288213" y="2047875"/>
          <p14:tracePt t="65018" x="7362825" y="2047875"/>
          <p14:tracePt t="65029" x="7389813" y="2047875"/>
          <p14:tracePt t="65041" x="7445375" y="2047875"/>
          <p14:tracePt t="65064" x="7493000" y="2041525"/>
          <p14:tracePt t="65066" x="7499350" y="2041525"/>
          <p14:tracePt t="65086" x="7507288" y="2041525"/>
          <p14:tracePt t="65187" x="7513638" y="2041525"/>
          <p14:tracePt t="65199" x="7513638" y="2047875"/>
          <p14:tracePt t="65210" x="7513638" y="2068513"/>
          <p14:tracePt t="65221" x="7513638" y="2082800"/>
          <p14:tracePt t="65232" x="7513638" y="2109788"/>
          <p14:tracePt t="65243" x="7513638" y="2151063"/>
          <p14:tracePt t="65255" x="7513638" y="2178050"/>
          <p14:tracePt t="65266" x="7513638" y="2205038"/>
          <p14:tracePt t="65277" x="7513638" y="2212975"/>
          <p14:tracePt t="65288" x="7513638" y="2225675"/>
          <p14:tracePt t="65299" x="7513638" y="2239963"/>
          <p14:tracePt t="65311" x="7513638" y="2252663"/>
          <p14:tracePt t="65322" x="7513638" y="2266950"/>
          <p14:tracePt t="65344" x="7513638" y="2287588"/>
          <p14:tracePt t="65356" x="7513638" y="2293938"/>
          <p14:tracePt t="65367" x="7513638" y="2308225"/>
          <p14:tracePt t="65389" x="7513638" y="2314575"/>
          <p14:tracePt t="65401" x="7513638" y="2322513"/>
          <p14:tracePt t="65412" x="7507288" y="2328863"/>
          <p14:tracePt t="65423" x="7493000" y="2335213"/>
          <p14:tracePt t="65434" x="7480300" y="2362200"/>
          <p14:tracePt t="65446" x="7466013" y="2376488"/>
          <p14:tracePt t="65458" x="7445375" y="2390775"/>
          <p14:tracePt t="65468" x="7418388" y="2390775"/>
          <p14:tracePt t="65479" x="7404100" y="2390775"/>
          <p14:tracePt t="65492" x="7397750" y="2390775"/>
          <p14:tracePt t="65502" x="7370763" y="2390775"/>
          <p14:tracePt t="65513" x="7329488" y="2390775"/>
          <p14:tracePt t="65527" x="7273925" y="2370138"/>
          <p14:tracePt t="65536" x="7246938" y="2362200"/>
          <p14:tracePt t="65547" x="7191375" y="2341563"/>
          <p14:tracePt t="65560" x="7123113" y="2322513"/>
          <p14:tracePt t="65570" x="7061200" y="2314575"/>
          <p14:tracePt t="65581" x="7019925" y="2308225"/>
          <p14:tracePt t="65615" x="7013575" y="2308225"/>
          <p14:tracePt t="65625" x="6992938" y="2308225"/>
          <p14:tracePt t="65637" x="6959600" y="2328863"/>
          <p14:tracePt t="65649" x="6897688" y="2370138"/>
          <p14:tracePt t="65660" x="6850063" y="2424113"/>
          <p14:tracePt t="65671" x="6842125" y="2444750"/>
          <p14:tracePt t="65682" x="6815138" y="2486025"/>
          <p14:tracePt t="65693" x="6800850" y="2547938"/>
          <p14:tracePt t="65704" x="6800850" y="2568575"/>
          <p14:tracePt t="65716" x="6800850" y="2581275"/>
          <p14:tracePt t="65728" x="6800850" y="2589213"/>
          <p14:tracePt t="65738" x="6808788" y="2589213"/>
          <p14:tracePt t="65750" x="6815138" y="2595563"/>
          <p14:tracePt t="65761" x="6835775" y="2601913"/>
          <p14:tracePt t="65773" x="6877050" y="2609850"/>
          <p14:tracePt t="65783" x="6910388" y="2609850"/>
          <p14:tracePt t="65794" x="6931025" y="2609850"/>
          <p14:tracePt t="65806" x="6951663" y="2609850"/>
          <p14:tracePt t="65818" x="6980238" y="2609850"/>
          <p14:tracePt t="65828" x="7007225" y="2616200"/>
          <p14:tracePt t="65840" x="7048500" y="2616200"/>
          <p14:tracePt t="65851" x="7069138" y="2616200"/>
          <p14:tracePt t="65862" x="7096125" y="2616200"/>
          <p14:tracePt t="65874" x="7131050" y="2616200"/>
          <p14:tracePt t="65896" x="7178675" y="2609850"/>
          <p14:tracePt t="65908" x="7185025" y="2609850"/>
          <p14:tracePt t="65918" x="7191375" y="2601913"/>
          <p14:tracePt t="65929" x="7205663" y="2595563"/>
          <p14:tracePt t="65943" x="7212013" y="2595563"/>
          <p14:tracePt t="65952" x="7219950" y="2595563"/>
          <p14:tracePt t="65964" x="7219950" y="2589213"/>
          <p14:tracePt t="65976" x="7232650" y="2589213"/>
          <p14:tracePt t="65986" x="7240588" y="2574925"/>
          <p14:tracePt t="65997" x="7246938" y="2568575"/>
          <p14:tracePt t="66009" x="7246938" y="2562225"/>
          <p14:tracePt t="66019" x="7253288" y="2554288"/>
          <p14:tracePt t="66088" x="7253288" y="2547938"/>
          <p14:tracePt t="66098" x="7240588" y="2541588"/>
          <p14:tracePt t="66109" x="7226300" y="2541588"/>
          <p14:tracePt t="66121" x="7191375" y="2533650"/>
          <p14:tracePt t="66132" x="7164388" y="2533650"/>
          <p14:tracePt t="66142" x="7143750" y="2533650"/>
          <p14:tracePt t="66154" x="7116763" y="2533650"/>
          <p14:tracePt t="66166" x="7096125" y="2547938"/>
          <p14:tracePt t="66177" x="7081838" y="2554288"/>
          <p14:tracePt t="66188" x="7054850" y="2574925"/>
          <p14:tracePt t="66199" x="7034213" y="2601913"/>
          <p14:tracePt t="66213" x="7019925" y="2616200"/>
          <p14:tracePt t="66222" x="7019925" y="2630488"/>
          <p14:tracePt t="66235" x="7013575" y="2643188"/>
          <p14:tracePt t="66243" x="7007225" y="2663825"/>
          <p14:tracePt t="66254" x="7007225" y="2671763"/>
          <p14:tracePt t="66266" x="7007225" y="2678113"/>
          <p14:tracePt t="66288" x="7007225" y="2684463"/>
          <p14:tracePt t="66333" x="7007225" y="2690813"/>
          <p14:tracePt t="66357" x="7013575" y="2690813"/>
          <p14:tracePt t="66368" x="7019925" y="2690813"/>
          <p14:tracePt t="66380" x="7027863" y="2690813"/>
          <p14:tracePt t="66392" x="7040563" y="2690813"/>
          <p14:tracePt t="66402" x="7054850" y="2690813"/>
          <p14:tracePt t="66414" x="7069138" y="2690813"/>
          <p14:tracePt t="66425" x="7075488" y="2690813"/>
          <p14:tracePt t="66436" x="7081838" y="2690813"/>
          <p14:tracePt t="66447" x="7089775" y="2690813"/>
          <p14:tracePt t="66461" x="7102475" y="2690813"/>
          <p14:tracePt t="66470" x="7110413" y="2690813"/>
          <p14:tracePt t="66481" x="7116763" y="2690813"/>
          <p14:tracePt t="66494" x="7116763" y="2684463"/>
          <p14:tracePt t="66514" x="7131050" y="2684463"/>
          <p14:tracePt t="66560" x="7137400" y="2684463"/>
          <p14:tracePt t="66571" x="7137400" y="2678113"/>
          <p14:tracePt t="66582" x="7143750" y="2678113"/>
          <p14:tracePt t="66594" x="7150100" y="2671763"/>
          <p14:tracePt t="66605" x="7158038" y="2671763"/>
          <p14:tracePt t="66616" x="7158038" y="2663825"/>
          <p14:tracePt t="66673" x="7158038" y="2657475"/>
          <p14:tracePt t="66706" x="7158038" y="2651125"/>
          <p14:tracePt t="66728" x="7158038" y="2643188"/>
          <p14:tracePt t="66740" x="7150100" y="2643188"/>
          <p14:tracePt t="66751" x="7150100" y="2636838"/>
          <p14:tracePt t="66762" x="7131050" y="2636838"/>
          <p14:tracePt t="66774" x="7116763" y="2636838"/>
          <p14:tracePt t="66784" x="7096125" y="2636838"/>
          <p14:tracePt t="66796" x="7081838" y="2630488"/>
          <p14:tracePt t="66809" x="7069138" y="2630488"/>
          <p14:tracePt t="66819" x="7061200" y="2630488"/>
          <p14:tracePt t="66829" x="7054850" y="2630488"/>
          <p14:tracePt t="66852" x="7040563" y="2622550"/>
          <p14:tracePt t="66863" x="7034213" y="2622550"/>
          <p14:tracePt t="66877" x="7007225" y="2622550"/>
          <p14:tracePt t="66886" x="6986588" y="2622550"/>
          <p14:tracePt t="66909" x="6959600" y="2622550"/>
          <p14:tracePt t="66912" x="6951663" y="2622550"/>
          <p14:tracePt t="66931" x="6945313" y="2622550"/>
          <p14:tracePt t="66941" x="6938963" y="2622550"/>
          <p14:tracePt t="66953" x="6924675" y="2630488"/>
          <p14:tracePt t="66965" x="6910388" y="2636838"/>
          <p14:tracePt t="66975" x="6897688" y="2643188"/>
          <p14:tracePt t="66987" x="6889750" y="2643188"/>
          <p14:tracePt t="66998" x="6889750" y="2651125"/>
          <p14:tracePt t="67021" x="6889750" y="2657475"/>
          <p14:tracePt t="67043" x="6889750" y="2663825"/>
          <p14:tracePt t="67112" x="6897688" y="2663825"/>
          <p14:tracePt t="67122" x="6904038" y="2671763"/>
          <p14:tracePt t="67144" x="6918325" y="2671763"/>
          <p14:tracePt t="67156" x="6931025" y="2671763"/>
          <p14:tracePt t="67167" x="6951663" y="2678113"/>
          <p14:tracePt t="67178" x="6980238" y="2678113"/>
          <p14:tracePt t="67190" x="6992938" y="2678113"/>
          <p14:tracePt t="67212" x="7000875" y="2678113"/>
          <p14:tracePt t="67224" x="7007225" y="2678113"/>
          <p14:tracePt t="67234" x="7013575" y="2678113"/>
          <p14:tracePt t="67245" x="7034213" y="2678113"/>
          <p14:tracePt t="67260" x="7048500" y="2671763"/>
          <p14:tracePt t="67269" x="7061200" y="2663825"/>
          <p14:tracePt t="67280" x="7069138" y="2657475"/>
          <p14:tracePt t="67294" x="7075488" y="2657475"/>
          <p14:tracePt t="67302" x="7081838" y="2651125"/>
          <p14:tracePt t="67325" x="7081838" y="2643188"/>
          <p14:tracePt t="67336" x="7089775" y="2643188"/>
          <p14:tracePt t="67347" x="7096125" y="2636838"/>
          <p14:tracePt t="67359" x="7110413" y="2636838"/>
          <p14:tracePt t="67369" x="7110413" y="2622550"/>
          <p14:tracePt t="67382" x="7116763" y="2622550"/>
          <p14:tracePt t="67404" x="7116763" y="2616200"/>
          <p14:tracePt t="67414" x="7123113" y="2601913"/>
          <p14:tracePt t="67425" x="7123113" y="2595563"/>
          <p14:tracePt t="67437" x="7123113" y="2581275"/>
          <p14:tracePt t="67449" x="7123113" y="2574925"/>
          <p14:tracePt t="67460" x="7123113" y="2568575"/>
          <p14:tracePt t="67471" x="7123113" y="2562225"/>
          <p14:tracePt t="67482" x="7123113" y="2554288"/>
          <p14:tracePt t="67505" x="7116763" y="2547938"/>
          <p14:tracePt t="67516" x="7102475" y="2541588"/>
          <p14:tracePt t="67528" x="7089775" y="2533650"/>
          <p14:tracePt t="67539" x="7054850" y="2513013"/>
          <p14:tracePt t="67549" x="7034213" y="2506663"/>
          <p14:tracePt t="67562" x="7019925" y="2500313"/>
          <p14:tracePt t="67572" x="7007225" y="2500313"/>
          <p14:tracePt t="67583" x="7000875" y="2500313"/>
          <p14:tracePt t="67595" x="6980238" y="2492375"/>
          <p14:tracePt t="67607" x="6951663" y="2492375"/>
          <p14:tracePt t="67618" x="6904038" y="2471738"/>
          <p14:tracePt t="67628" x="6850063" y="2465388"/>
          <p14:tracePt t="67640" x="6788150" y="2459038"/>
          <p14:tracePt t="67651" x="6732588" y="2444750"/>
          <p14:tracePt t="67661" x="6670675" y="2424113"/>
          <p14:tracePt t="67675" x="6643688" y="2417763"/>
          <p14:tracePt t="67684" x="6630988" y="2411413"/>
          <p14:tracePt t="67696" x="6616700" y="2411413"/>
          <p14:tracePt t="67709" x="6610350" y="2411413"/>
          <p14:tracePt t="67719" x="6596063" y="2411413"/>
          <p14:tracePt t="67730" x="6540500" y="2411413"/>
          <p14:tracePt t="67744" x="6445250" y="2403475"/>
          <p14:tracePt t="67752" x="6335713" y="2390775"/>
          <p14:tracePt t="67763" x="6226175" y="2370138"/>
          <p14:tracePt t="67775" x="6130925" y="2355850"/>
          <p14:tracePt t="67786" x="6061075" y="2355850"/>
          <p14:tracePt t="67798" x="6034088" y="2355850"/>
          <p14:tracePt t="67820" x="6027738" y="2355850"/>
          <p14:tracePt t="67831" x="6021388" y="2355850"/>
          <p14:tracePt t="67843" x="6007100" y="2355850"/>
          <p14:tracePt t="67853" x="5992813" y="2362200"/>
          <p14:tracePt t="67864" x="5980113" y="2370138"/>
          <p14:tracePt t="67877" x="5972175" y="2376488"/>
          <p14:tracePt t="67895" x="5959475" y="2382838"/>
          <p14:tracePt t="67898" x="5945188" y="2403475"/>
          <p14:tracePt t="67910" x="5924550" y="2411413"/>
          <p14:tracePt t="67921" x="5903913" y="2411413"/>
          <p14:tracePt t="67932" x="5883275" y="2417763"/>
          <p14:tracePt t="68056" x="5883275" y="2424113"/>
          <p14:tracePt t="68090" x="5876925" y="2424113"/>
          <p14:tracePt t="68101" x="5876925" y="2432050"/>
          <p14:tracePt t="68157" x="5870575" y="2432050"/>
          <p14:tracePt t="68169" x="5862638" y="2432050"/>
          <p14:tracePt t="68179" x="5856288" y="2432050"/>
          <p14:tracePt t="68225" x="5849938" y="2432050"/>
          <p14:tracePt t="68236" x="5835650" y="2438400"/>
          <p14:tracePt t="68247" x="5815013" y="2438400"/>
          <p14:tracePt t="68258" x="5808663" y="2438400"/>
          <p14:tracePt t="68270" x="5808663" y="2444750"/>
          <p14:tracePt t="68314" x="5800725" y="2444750"/>
          <p14:tracePt t="68337" x="5794375" y="2444750"/>
          <p14:tracePt t="68348" x="5781675" y="2452688"/>
          <p14:tracePt t="68359" x="5767388" y="2459038"/>
          <p14:tracePt t="68371" x="5761038" y="2465388"/>
          <p14:tracePt t="68405" x="5753100" y="2465388"/>
          <p14:tracePt t="68427" x="5746750" y="2479675"/>
          <p14:tracePt t="68439" x="5732463" y="2486025"/>
          <p14:tracePt t="68450" x="5726113" y="2486025"/>
          <p14:tracePt t="68461" x="5711825" y="2492375"/>
          <p14:tracePt t="68472" x="5699125" y="2500313"/>
          <p14:tracePt t="68541" x="5691188" y="2500313"/>
          <p14:tracePt t="68551" x="5684838" y="2506663"/>
          <p14:tracePt t="68562" x="5678488" y="2506663"/>
          <p14:tracePt t="68574" x="5664200" y="2506663"/>
          <p14:tracePt t="68585" x="5657850" y="2513013"/>
          <p14:tracePt t="68629" x="5651500" y="2520950"/>
          <p14:tracePt t="68641" x="5643563" y="2527300"/>
          <p14:tracePt t="68653" x="5637213" y="2533650"/>
          <p14:tracePt t="68663" x="5630863" y="2533650"/>
          <p14:tracePt t="68675" x="5622925" y="2547938"/>
          <p14:tracePt t="68686" x="5610225" y="2554288"/>
          <p14:tracePt t="68697" x="5595938" y="2562225"/>
          <p14:tracePt t="68710" x="5589588" y="2574925"/>
          <p14:tracePt t="68719" x="5589588" y="2589213"/>
          <p14:tracePt t="68731" x="5581650" y="2589213"/>
          <p14:tracePt t="68741" x="5575300" y="2601913"/>
          <p14:tracePt t="68753" x="5575300" y="2616200"/>
          <p14:tracePt t="68765" x="5575300" y="2622550"/>
          <p14:tracePt t="68777" x="5568950" y="2636838"/>
          <p14:tracePt t="68787" x="5568950" y="2651125"/>
          <p14:tracePt t="68798" x="5568950" y="2657475"/>
          <p14:tracePt t="68810" x="5568950" y="2671763"/>
          <p14:tracePt t="68821" x="5561013" y="2684463"/>
          <p14:tracePt t="68832" x="5561013" y="2698750"/>
          <p14:tracePt t="68845" x="5554663" y="2725738"/>
          <p14:tracePt t="68855" x="5548313" y="2740025"/>
          <p14:tracePt t="68865" x="5541963" y="2760663"/>
          <p14:tracePt t="68878" x="5541963" y="2767013"/>
          <p14:tracePt t="68892" x="5534025" y="2773363"/>
          <p14:tracePt t="68922" x="5527675" y="2781300"/>
          <p14:tracePt t="68933" x="5521325" y="2781300"/>
          <p14:tracePt t="68956" x="5513388" y="2781300"/>
          <p14:tracePt t="68979" x="5507038" y="2787650"/>
          <p14:tracePt t="69080" x="5500688" y="2787650"/>
          <p14:tracePt t="69215" x="5500688" y="2794000"/>
          <p14:tracePt t="69226" x="5486400" y="2794000"/>
          <p14:tracePt t="69237" x="5465763" y="2808288"/>
          <p14:tracePt t="69248" x="5451475" y="2808288"/>
          <p14:tracePt t="69259" x="5438775" y="2814638"/>
          <p14:tracePt t="69271" x="5424488" y="2814638"/>
          <p14:tracePt t="69282" x="5411788" y="2820988"/>
          <p14:tracePt t="69293" x="5403850" y="2820988"/>
          <p14:tracePt t="69306" x="5383213" y="2828925"/>
          <p14:tracePt t="69316" x="5362575" y="2835275"/>
          <p14:tracePt t="69327" x="5329238" y="2841625"/>
          <p14:tracePt t="69341" x="5302250" y="2849563"/>
          <p14:tracePt t="69350" x="5267325" y="2862263"/>
          <p14:tracePt t="69365" x="5246688" y="2870200"/>
          <p14:tracePt t="69371" x="5232400" y="2876550"/>
          <p14:tracePt t="69382" x="5219700" y="2876550"/>
          <p14:tracePt t="69393" x="5211763" y="2876550"/>
          <p14:tracePt t="69404" x="5199063" y="2882900"/>
          <p14:tracePt t="69416" x="5178425" y="2882900"/>
          <p14:tracePt t="69427" x="5172075" y="2882900"/>
          <p14:tracePt t="69439" x="5151438" y="2890838"/>
          <p14:tracePt t="69449" x="5130800" y="2903538"/>
          <p14:tracePt t="69461" x="5089525" y="2911475"/>
          <p14:tracePt t="69472" x="5041900" y="2930525"/>
          <p14:tracePt t="69483" x="4979988" y="2938463"/>
          <p14:tracePt t="69495" x="4897438" y="2959100"/>
          <p14:tracePt t="69507" x="4821238" y="2979738"/>
          <p14:tracePt t="69517" x="4725988" y="2992438"/>
          <p14:tracePt t="69529" x="4630738" y="3013075"/>
          <p14:tracePt t="69542" x="4548188" y="3021013"/>
          <p14:tracePt t="69552" x="4513263" y="3027363"/>
          <p14:tracePt t="69563" x="4459288" y="3041650"/>
          <p14:tracePt t="69576" x="4383088" y="3048000"/>
          <p14:tracePt t="69586" x="4302125" y="3048000"/>
          <p14:tracePt t="69598" x="4205288" y="3048000"/>
          <p14:tracePt t="69608" x="4000500" y="3130550"/>
          <p14:tracePt t="69620" x="3952875" y="3151188"/>
          <p14:tracePt t="69631" x="3822700" y="3225800"/>
          <p14:tracePt t="69642" x="3705225" y="3294063"/>
          <p14:tracePt t="69653" x="3609975" y="3349625"/>
          <p14:tracePt t="69676" x="3521075" y="3397250"/>
          <p14:tracePt t="70002" x="3533775" y="3397250"/>
          <p14:tracePt t="70013" x="3533775" y="3403600"/>
          <p14:tracePt t="70025" x="3541713" y="3403600"/>
          <p14:tracePt t="70059" x="3548063" y="3403600"/>
          <p14:tracePt t="70070" x="3554413" y="3403600"/>
          <p14:tracePt t="70081" x="3562350" y="3403600"/>
          <p14:tracePt t="70092" x="3575050" y="3403600"/>
          <p14:tracePt t="70103" x="3589338" y="3403600"/>
          <p14:tracePt t="70115" x="3595688" y="3403600"/>
          <p14:tracePt t="70137" x="3602038" y="3403600"/>
          <p14:tracePt t="70160" x="3609975" y="3403600"/>
          <p14:tracePt t="70171" x="3616325" y="3403600"/>
          <p14:tracePt t="70182" x="3622675" y="3403600"/>
          <p14:tracePt t="70205" x="3630613" y="3403600"/>
          <p14:tracePt t="70216" x="3643313" y="3403600"/>
          <p14:tracePt t="70227" x="3657600" y="3403600"/>
          <p14:tracePt t="70238" x="3663950" y="3403600"/>
          <p14:tracePt t="70250" x="3671888" y="3403600"/>
          <p14:tracePt t="70283" x="3678238" y="3403600"/>
          <p14:tracePt t="70307" x="3684588" y="3403600"/>
          <p14:tracePt t="70317" x="3692525" y="3403600"/>
          <p14:tracePt t="70329" x="3698875" y="3403600"/>
          <p14:tracePt t="70341" x="3705225" y="3403600"/>
          <p14:tracePt t="70351" x="3713163" y="3403600"/>
          <p14:tracePt t="70408" x="3719513" y="3403600"/>
          <p14:tracePt t="70441" x="3725863" y="3403600"/>
          <p14:tracePt t="70452" x="3732213" y="3403600"/>
          <p14:tracePt t="70464" x="3740150" y="3403600"/>
          <p14:tracePt t="70475" x="3746500" y="3403600"/>
          <p14:tracePt t="70486" x="3752850" y="3403600"/>
          <p14:tracePt t="71195" x="3760788" y="3403600"/>
          <p14:tracePt t="71262" x="3767138" y="3403600"/>
          <p14:tracePt t="71274" x="3773488" y="3403600"/>
          <p14:tracePt t="71285" x="3781425" y="3403600"/>
          <p14:tracePt t="71319" x="3787775" y="3397250"/>
          <p14:tracePt t="71330" x="3802063" y="3397250"/>
          <p14:tracePt t="71352" x="3814763" y="3390900"/>
          <p14:tracePt t="71363" x="3822700" y="3390900"/>
          <p14:tracePt t="71375" x="3829050" y="3390900"/>
          <p14:tracePt t="71386" x="3835400" y="3382963"/>
          <p14:tracePt t="71408" x="3841750" y="3382963"/>
          <p14:tracePt t="71465" x="3849688" y="3382963"/>
          <p14:tracePt t="71510" x="3856038" y="3382963"/>
          <p14:tracePt t="71578" x="3856038" y="3376613"/>
          <p14:tracePt t="71589" x="3862388" y="3376613"/>
          <p14:tracePt t="71600" x="3870325" y="3376613"/>
          <p14:tracePt t="71611" x="3876675" y="3376613"/>
          <p14:tracePt t="71735" x="3883025" y="3376613"/>
          <p14:tracePt t="71757" x="3890963" y="3376613"/>
          <p14:tracePt t="71791" x="3897313" y="3376613"/>
          <p14:tracePt t="71802" x="3903663" y="3376613"/>
          <p14:tracePt t="71825" x="3911600" y="3376613"/>
          <p14:tracePt t="71847" x="3917950" y="3376613"/>
          <p14:tracePt t="71859" x="3924300" y="3376613"/>
          <p14:tracePt t="72139" x="3932238" y="3376613"/>
          <p14:tracePt t="72151" x="3938588" y="3376613"/>
          <p14:tracePt t="72162" x="3944938" y="3376613"/>
          <p14:tracePt t="72172" x="3952875" y="3376613"/>
          <p14:tracePt t="72230" x="3959225" y="3376613"/>
          <p14:tracePt t="72241" x="3965575" y="3376613"/>
          <p14:tracePt t="72263" x="3971925" y="3376613"/>
          <p14:tracePt t="72275" x="3979863" y="3376613"/>
          <p14:tracePt t="72376" x="3986213" y="3376613"/>
          <p14:tracePt t="72399" x="3992563" y="3376613"/>
          <p14:tracePt t="72410" x="4000500" y="3376613"/>
          <p14:tracePt t="72421" x="4013200" y="3376613"/>
          <p14:tracePt t="72432" x="4021138" y="3376613"/>
          <p14:tracePt t="72443" x="4027488" y="3376613"/>
          <p14:tracePt t="72455" x="4041775" y="3376613"/>
          <p14:tracePt t="72466" x="4054475" y="3376613"/>
          <p14:tracePt t="72478" x="4062413" y="3376613"/>
          <p14:tracePt t="72489" x="4068763" y="3376613"/>
          <p14:tracePt t="72498" x="4075113" y="3376613"/>
          <p14:tracePt t="72566" x="4083050" y="3376613"/>
          <p14:tracePt t="72600" x="4089400" y="3376613"/>
          <p14:tracePt t="72623" x="4089400" y="3370263"/>
          <p14:tracePt t="73231" x="4095750" y="3370263"/>
          <p14:tracePt t="73332" x="4095750" y="3362325"/>
          <p14:tracePt t="73355" x="4102100" y="3362325"/>
          <p14:tracePt t="74244" x="4102100" y="3355975"/>
          <p14:tracePt t="74256" x="4095750" y="3355975"/>
          <p14:tracePt t="74266" x="4095750" y="3349625"/>
          <p14:tracePt t="74290" x="4089400" y="3349625"/>
          <p14:tracePt t="74368" x="4083050" y="3335338"/>
          <p14:tracePt t="74401" x="4075113" y="3335338"/>
          <p14:tracePt t="74424" x="4068763" y="3335338"/>
          <p14:tracePt t="74435" x="4062413" y="3335338"/>
          <p14:tracePt t="74446" x="4054475" y="3335338"/>
          <p14:tracePt t="74457" x="4041775" y="3335338"/>
          <p14:tracePt t="74468" x="4033838" y="3335338"/>
          <p14:tracePt t="74479" x="4000500" y="3335338"/>
          <p14:tracePt t="74491" x="3971925" y="3335338"/>
          <p14:tracePt t="74502" x="3938588" y="3335338"/>
          <p14:tracePt t="74513" x="3911600" y="3335338"/>
          <p14:tracePt t="74524" x="3883025" y="3335338"/>
          <p14:tracePt t="74536" x="3862388" y="3335338"/>
          <p14:tracePt t="74547" x="3841750" y="3335338"/>
          <p14:tracePt t="74558" x="3802063" y="3349625"/>
          <p14:tracePt t="74570" x="3787775" y="3355975"/>
          <p14:tracePt t="74580" x="3746500" y="3362325"/>
          <p14:tracePt t="74592" x="3725863" y="3376613"/>
          <p14:tracePt t="74603" x="3705225" y="3382963"/>
          <p14:tracePt t="74615" x="3692525" y="3390900"/>
          <p14:tracePt t="74626" x="3678238" y="3397250"/>
          <p14:tracePt t="74638" x="3671888" y="3403600"/>
          <p14:tracePt t="74649" x="3671888" y="3424238"/>
          <p14:tracePt t="74660" x="3663950" y="3430588"/>
          <p14:tracePt t="74672" x="3663950" y="3438525"/>
          <p14:tracePt t="74727" x="3663950" y="3459163"/>
          <p14:tracePt t="74761" x="3663950" y="3471863"/>
          <p14:tracePt t="74828" x="3663950" y="3479800"/>
          <p14:tracePt t="74851" x="3663950" y="3486150"/>
          <p14:tracePt t="74873" x="3657600" y="3486150"/>
          <p14:tracePt t="74884" x="3643313" y="3486150"/>
          <p14:tracePt t="74896" x="3630613" y="3492500"/>
          <p14:tracePt t="74907" x="3595688" y="3492500"/>
          <p14:tracePt t="74918" x="3575050" y="3492500"/>
          <p14:tracePt t="74930" x="3533775" y="3500438"/>
          <p14:tracePt t="74941" x="3492500" y="3500438"/>
          <p14:tracePt t="74952" x="3473450" y="3500438"/>
          <p14:tracePt t="74964" x="3424238" y="3506788"/>
          <p14:tracePt t="74974" x="3370263" y="3513138"/>
          <p14:tracePt t="74986" x="3308350" y="3533775"/>
          <p14:tracePt t="74997" x="3240088" y="3554413"/>
          <p14:tracePt t="75010" x="3163888" y="3575050"/>
          <p14:tracePt t="75020" x="3082925" y="3589338"/>
          <p14:tracePt t="75031" x="3000375" y="3609975"/>
          <p14:tracePt t="75043" x="2938463" y="3616325"/>
          <p14:tracePt t="75053" x="2897188" y="3630613"/>
          <p14:tracePt t="75065" x="2863850" y="3643313"/>
          <p14:tracePt t="75075" x="2849563" y="3643313"/>
          <p14:tracePt t="75088" x="2843213" y="3649663"/>
          <p14:tracePt t="75098" x="2828925" y="3649663"/>
          <p14:tracePt t="75109" x="2814638" y="3663950"/>
          <p14:tracePt t="75123" x="2781300" y="3670300"/>
          <p14:tracePt t="75132" x="2740025" y="3684588"/>
          <p14:tracePt t="75143" x="2678113" y="3690938"/>
          <p14:tracePt t="75156" x="2622550" y="3698875"/>
          <p14:tracePt t="75166" x="2589213" y="3719513"/>
          <p14:tracePt t="75177" x="2568575" y="3725863"/>
          <p14:tracePt t="75200" x="2568575" y="3732213"/>
          <p14:tracePt t="75211" x="2562225" y="3732213"/>
          <p14:tracePt t="75223" x="2554288" y="3740150"/>
          <p14:tracePt t="75233" x="2541588" y="3740150"/>
          <p14:tracePt t="75245" x="2533650" y="3740150"/>
          <p14:tracePt t="75255" x="2527300" y="3752850"/>
          <p14:tracePt t="75267" x="2493963" y="3773488"/>
          <p14:tracePt t="75279" x="2444750" y="3794125"/>
          <p14:tracePt t="75289" x="2397125" y="3814763"/>
          <p14:tracePt t="75301" x="2349500" y="3841750"/>
          <p14:tracePt t="75312" x="2314575" y="3856038"/>
          <p14:tracePt t="75323" x="2281238" y="3870325"/>
          <p14:tracePt t="75335" x="2266950" y="3876675"/>
          <p14:tracePt t="75346" x="2254250" y="3883025"/>
          <p14:tracePt t="75358" x="2239963" y="3889375"/>
          <p14:tracePt t="75368" x="2205038" y="3903663"/>
          <p14:tracePt t="75380" x="2178050" y="3910013"/>
          <p14:tracePt t="75392" x="2130425" y="3930650"/>
          <p14:tracePt t="75402" x="2089150" y="3938588"/>
          <p14:tracePt t="75414" x="2062163" y="3944938"/>
          <p14:tracePt t="75426" x="2033588" y="3944938"/>
          <p14:tracePt t="75436" x="2020888" y="3944938"/>
          <p14:tracePt t="75447" x="2006600" y="3951288"/>
          <p14:tracePt t="75459" x="1993900" y="3951288"/>
          <p14:tracePt t="75470" x="1985963" y="3951288"/>
          <p14:tracePt t="75481" x="1965325" y="3951288"/>
          <p14:tracePt t="75492" x="1952625" y="3951288"/>
          <p14:tracePt t="75503" x="1938338" y="3951288"/>
          <p14:tracePt t="75514" x="1924050" y="3951288"/>
          <p14:tracePt t="75526" x="1903413" y="3951288"/>
          <p14:tracePt t="75537" x="1890713" y="3951288"/>
          <p14:tracePt t="75548" x="1863725" y="3951288"/>
          <p14:tracePt t="75559" x="1849438" y="3951288"/>
          <p14:tracePt t="75573" x="1828800" y="3951288"/>
          <p14:tracePt t="75584" x="1814513" y="3951288"/>
          <p14:tracePt t="75592" x="1808163" y="3951288"/>
          <p14:tracePt t="75682" x="1863725" y="3951288"/>
          <p14:tracePt t="75693" x="1917700" y="3951288"/>
          <p14:tracePt t="75705" x="1985963" y="3951288"/>
          <p14:tracePt t="75716" x="2054225" y="3951288"/>
          <p14:tracePt t="75727" x="2089150" y="3951288"/>
          <p14:tracePt t="75739" x="2130425" y="3951288"/>
          <p14:tracePt t="75750" x="2184400" y="3951288"/>
          <p14:tracePt t="75762" x="2212975" y="3951288"/>
          <p14:tracePt t="75774" x="2254250" y="3951288"/>
          <p14:tracePt t="75785" x="2287588" y="3951288"/>
          <p14:tracePt t="75796" x="2308225" y="3951288"/>
          <p14:tracePt t="75807" x="2328863" y="3951288"/>
          <p14:tracePt t="75965" x="2314575" y="3951288"/>
          <p14:tracePt t="75976" x="2301875" y="3951288"/>
          <p14:tracePt t="75988" x="2260600" y="3951288"/>
          <p14:tracePt t="75999" x="2212975" y="3951288"/>
          <p14:tracePt t="76010" x="2171700" y="3951288"/>
          <p14:tracePt t="76021" x="2157413" y="3951288"/>
          <p14:tracePt t="76032" x="2136775" y="3951288"/>
          <p14:tracePt t="76043" x="2116138" y="3951288"/>
          <p14:tracePt t="76056" x="2074863" y="3951288"/>
          <p14:tracePt t="76066" x="2033588" y="3951288"/>
          <p14:tracePt t="76077" x="1979613" y="3951288"/>
          <p14:tracePt t="76090" x="1917700" y="3938588"/>
          <p14:tracePt t="76100" x="1876425" y="3938588"/>
          <p14:tracePt t="76111" x="1863725" y="3938588"/>
          <p14:tracePt t="76124" x="1855788" y="3938588"/>
          <p14:tracePt t="76145" x="1849438" y="3938588"/>
          <p14:tracePt t="76291" x="1870075" y="3938588"/>
          <p14:tracePt t="76302" x="1903413" y="3938588"/>
          <p14:tracePt t="76314" x="1924050" y="3930650"/>
          <p14:tracePt t="76324" x="1965325" y="3930650"/>
          <p14:tracePt t="76336" x="1993900" y="3930650"/>
          <p14:tracePt t="76347" x="2033588" y="3930650"/>
          <p14:tracePt t="76358" x="2062163" y="3930650"/>
          <p14:tracePt t="76381" x="2074863" y="3930650"/>
          <p14:tracePt t="76392" x="2089150" y="3930650"/>
          <p14:tracePt t="76404" x="2095500" y="3930650"/>
          <p14:tracePt t="76415" x="2103438" y="3930650"/>
          <p14:tracePt t="76426" x="2116138" y="3930650"/>
          <p14:tracePt t="76439" x="2124075" y="3930650"/>
          <p14:tracePt t="76460" x="2130425" y="3930650"/>
          <p14:tracePt t="76473" x="2136775" y="3930650"/>
          <p14:tracePt t="76494" x="2143125" y="3930650"/>
          <p14:tracePt t="79487" x="2130425" y="3930650"/>
          <p14:tracePt t="79520" x="2136775" y="3930650"/>
          <p14:tracePt t="79531" x="2151063" y="3930650"/>
          <p14:tracePt t="79542" x="2184400" y="3930650"/>
          <p14:tracePt t="79554" x="2205038" y="3930650"/>
          <p14:tracePt t="79565" x="2233613" y="3930650"/>
          <p14:tracePt t="79576" x="2260600" y="3917950"/>
          <p14:tracePt t="79588" x="2287588" y="3917950"/>
          <p14:tracePt t="79599" x="2322513" y="3910013"/>
          <p14:tracePt t="79609" x="2328863" y="3903663"/>
          <p14:tracePt t="79621" x="2335213" y="3897313"/>
          <p14:tracePt t="79632" x="2343150" y="3897313"/>
          <p14:tracePt t="79643" x="2343150" y="3889375"/>
          <p14:tracePt t="79711" x="2328863" y="3889375"/>
          <p14:tracePt t="79722" x="2301875" y="3889375"/>
          <p14:tracePt t="79733" x="2293938" y="3889375"/>
          <p14:tracePt t="79744" x="2287588" y="3889375"/>
          <p14:tracePt t="79756" x="2260600" y="3889375"/>
          <p14:tracePt t="79767" x="2254250" y="3889375"/>
          <p14:tracePt t="79778" x="2225675" y="3889375"/>
          <p14:tracePt t="79789" x="2212975" y="3889375"/>
          <p14:tracePt t="79801" x="2192338" y="3889375"/>
          <p14:tracePt t="79812" x="2184400" y="3889375"/>
          <p14:tracePt t="79836" x="2178050" y="3889375"/>
          <p14:tracePt t="80071" x="2171700" y="3889375"/>
          <p14:tracePt t="80453" x="2163763" y="3889375"/>
          <p14:tracePt t="80476" x="2157413" y="3889375"/>
          <p14:tracePt t="80487" x="2157413" y="3897313"/>
          <p14:tracePt t="80499" x="2151063" y="3897313"/>
          <p14:tracePt t="80510" x="2143125" y="3897313"/>
          <p14:tracePt t="80532" x="2143125" y="3903663"/>
          <p14:tracePt t="80555" x="2136775" y="3903663"/>
          <p14:tracePt t="80577" x="2130425" y="3903663"/>
          <p14:tracePt t="80589" x="2124075" y="3910013"/>
          <p14:tracePt t="80600" x="2116138" y="3910013"/>
          <p14:tracePt t="80611" x="2109788" y="3910013"/>
          <p14:tracePt t="80735" x="2116138" y="3910013"/>
          <p14:tracePt t="80746" x="2130425" y="3910013"/>
          <p14:tracePt t="80757" x="2151063" y="3910013"/>
          <p14:tracePt t="80769" x="2184400" y="3910013"/>
          <p14:tracePt t="80779" x="2205038" y="3903663"/>
          <p14:tracePt t="80791" x="2225675" y="3897313"/>
          <p14:tracePt t="80804" x="2246313" y="3889375"/>
          <p14:tracePt t="80813" x="2273300" y="3889375"/>
          <p14:tracePt t="80824" x="2281238" y="3883025"/>
          <p14:tracePt t="80859" x="2287588" y="3883025"/>
          <p14:tracePt t="80871" x="2293938" y="3883025"/>
          <p14:tracePt t="80881" x="2301875" y="3883025"/>
          <p14:tracePt t="80892" x="2314575" y="3883025"/>
          <p14:tracePt t="80905" x="2328863" y="3883025"/>
          <p14:tracePt t="80915" x="2343150" y="3883025"/>
          <p14:tracePt t="81005" x="2328863" y="3883025"/>
          <p14:tracePt t="81016" x="2308225" y="3883025"/>
          <p14:tracePt t="81050" x="2260600" y="3883025"/>
          <p14:tracePt t="81054" x="2225675" y="3883025"/>
          <p14:tracePt t="81062" x="2205038" y="3883025"/>
          <p14:tracePt t="81072" x="2198688" y="3883025"/>
          <p14:tracePt t="81095" x="2178050" y="3889375"/>
          <p14:tracePt t="81106" x="2151063" y="3889375"/>
          <p14:tracePt t="81117" x="2130425" y="3897313"/>
          <p14:tracePt t="81129" x="2116138" y="3897313"/>
          <p14:tracePt t="81140" x="2103438" y="3903663"/>
          <p14:tracePt t="81151" x="2095500" y="3903663"/>
          <p14:tracePt t="81230" x="2082800" y="3910013"/>
          <p14:tracePt t="81241" x="2068513" y="3917950"/>
          <p14:tracePt t="81253" x="2062163" y="3917950"/>
          <p14:tracePt t="81263" x="2047875" y="3924300"/>
          <p14:tracePt t="81353" x="2041525" y="3924300"/>
          <p14:tracePt t="81365" x="2041525" y="3930650"/>
          <p14:tracePt t="81399" x="2041525" y="3938588"/>
          <p14:tracePt t="81477" x="2012950" y="3944938"/>
          <p14:tracePt t="81489" x="1993900" y="3959225"/>
          <p14:tracePt t="81500" x="1952625" y="3959225"/>
          <p14:tracePt t="81511" x="1931988" y="3959225"/>
          <p14:tracePt t="81522" x="1890713" y="3959225"/>
          <p14:tracePt t="81534" x="1855788" y="3951288"/>
          <p14:tracePt t="81544" x="1835150" y="3944938"/>
          <p14:tracePt t="81556" x="1822450" y="3944938"/>
          <p14:tracePt t="81568" x="1814513" y="3944938"/>
          <p14:tracePt t="81579" x="1808163" y="3944938"/>
          <p14:tracePt t="81590" x="1793875" y="3944938"/>
          <p14:tracePt t="81602" x="1766888" y="3944938"/>
          <p14:tracePt t="81612" x="1725613" y="3944938"/>
          <p14:tracePt t="81623" x="1692275" y="3938588"/>
          <p14:tracePt t="81635" x="1677988" y="3938588"/>
          <p14:tracePt t="81646" x="1663700" y="3938588"/>
          <p14:tracePt t="81657" x="1644650" y="3938588"/>
          <p14:tracePt t="81669" x="1636713" y="3938588"/>
          <p14:tracePt t="81679" x="1630363" y="3938588"/>
          <p14:tracePt t="81691" x="1624013" y="3938588"/>
          <p14:tracePt t="81704" x="1616075" y="3938588"/>
          <p14:tracePt t="81713" x="1589088" y="3938588"/>
          <p14:tracePt t="81724" x="1582738" y="3938588"/>
          <p14:tracePt t="81737" x="1554163" y="3938588"/>
          <p14:tracePt t="81747" x="1541463" y="3938588"/>
          <p14:tracePt t="81769" x="1533525" y="3938588"/>
          <p14:tracePt t="81782" x="1520825" y="3938588"/>
          <p14:tracePt t="81791" x="1514475" y="3938588"/>
          <p14:tracePt t="81802" x="1506538" y="3938588"/>
          <p14:tracePt t="81813" x="1500188" y="3938588"/>
          <p14:tracePt t="81824" x="1493838" y="3938588"/>
          <p14:tracePt t="81836" x="1485900" y="3938588"/>
          <p14:tracePt t="81847" x="1473200" y="3938588"/>
          <p14:tracePt t="81858" x="1465263" y="3938588"/>
          <p14:tracePt t="81870" x="1444625" y="3938588"/>
          <p14:tracePt t="81886" x="1423988" y="3930650"/>
          <p14:tracePt t="81892" x="1397000" y="3930650"/>
          <p14:tracePt t="81903" x="1363663" y="3930650"/>
          <p14:tracePt t="81915" x="1314450" y="3930650"/>
          <p14:tracePt t="81927" x="1293813" y="3930650"/>
          <p14:tracePt t="81938" x="1274763" y="3930650"/>
          <p14:tracePt t="81949" x="1260475" y="3930650"/>
          <p14:tracePt t="81961" x="1254125" y="3930650"/>
          <p14:tracePt t="81972" x="1239838" y="3930650"/>
          <p14:tracePt t="81983" x="1225550" y="3930650"/>
          <p14:tracePt t="81995" x="1212850" y="3930650"/>
          <p14:tracePt t="82006" x="1192213" y="3930650"/>
          <p14:tracePt t="82018" x="1177925" y="3930650"/>
          <p14:tracePt t="82029" x="1157288" y="3930650"/>
          <p14:tracePt t="82040" x="1136650" y="3930650"/>
          <p14:tracePt t="82051" x="1116013" y="3930650"/>
          <p14:tracePt t="82062" x="1095375" y="3930650"/>
          <p14:tracePt t="82073" x="1068388" y="3930650"/>
          <p14:tracePt t="82085" x="1054100" y="3930650"/>
          <p14:tracePt t="82107" x="1047750" y="3930650"/>
          <p14:tracePt t="82130" x="1041400" y="3930650"/>
          <p14:tracePt t="82141" x="1035050" y="3930650"/>
          <p14:tracePt t="82154" x="1014413" y="3930650"/>
          <p14:tracePt t="82163" x="993775" y="3930650"/>
          <p14:tracePt t="82174" x="979488" y="3930650"/>
          <p14:tracePt t="82411" x="965200" y="3930650"/>
          <p14:tracePt t="82422" x="952500" y="3917950"/>
          <p14:tracePt t="82434" x="952500" y="3910013"/>
          <p14:tracePt t="82445" x="911225" y="3862388"/>
          <p14:tracePt t="82456" x="842963" y="3787775"/>
          <p14:tracePt t="82467" x="787400" y="3670300"/>
          <p14:tracePt t="82478" x="704850" y="3554413"/>
          <p14:tracePt t="82490" x="677863" y="3506788"/>
          <p14:tracePt t="82501" x="644525" y="3438525"/>
          <p14:tracePt t="82512" x="644525" y="3397250"/>
          <p14:tracePt t="82523" x="644525" y="3370263"/>
          <p14:tracePt t="82536" x="671513" y="3349625"/>
          <p14:tracePt t="82546" x="684213" y="3321050"/>
          <p14:tracePt t="82558" x="704850" y="3300413"/>
          <p14:tracePt t="82570" x="719138" y="3287713"/>
          <p14:tracePt t="82579" x="746125" y="3273425"/>
          <p14:tracePt t="82591" x="760413" y="3252788"/>
          <p14:tracePt t="82604" x="793750" y="3246438"/>
          <p14:tracePt t="82613" x="808038" y="3240088"/>
          <p14:tracePt t="82625" x="835025" y="3232150"/>
          <p14:tracePt t="82637" x="863600" y="3219450"/>
          <p14:tracePt t="82647" x="890588" y="3205163"/>
          <p14:tracePt t="82659" x="923925" y="3190875"/>
          <p14:tracePt t="82670" x="985838" y="3151188"/>
          <p14:tracePt t="82681" x="1062038" y="3109913"/>
          <p14:tracePt t="82692" x="1163638" y="3068638"/>
          <p14:tracePt t="82704" x="1260475" y="3006725"/>
          <p14:tracePt t="82715" x="1363663" y="2965450"/>
          <p14:tracePt t="82726" x="1452563" y="2930525"/>
          <p14:tracePt t="82737" x="1506538" y="2911475"/>
          <p14:tracePt t="82749" x="1520825" y="2897188"/>
          <p14:tracePt t="82760" x="1568450" y="2882900"/>
          <p14:tracePt t="82770" x="1589088" y="2862263"/>
          <p14:tracePt t="82782" x="1624013" y="2849563"/>
          <p14:tracePt t="82793" x="1651000" y="2841625"/>
          <p14:tracePt t="82806" x="1684338" y="2835275"/>
          <p14:tracePt t="82816" x="1704975" y="2828925"/>
          <p14:tracePt t="82827" x="1739900" y="2814638"/>
          <p14:tracePt t="82839" x="1766888" y="2814638"/>
          <p14:tracePt t="82850" x="1801813" y="2814638"/>
          <p14:tracePt t="82861" x="1855788" y="2820988"/>
          <p14:tracePt t="82872" x="1884363" y="2820988"/>
          <p14:tracePt t="82888" x="1952625" y="2835275"/>
          <p14:tracePt t="82895" x="2020888" y="2855913"/>
          <p14:tracePt t="82906" x="2116138" y="2855913"/>
          <p14:tracePt t="82917" x="2212975" y="2870200"/>
          <p14:tracePt t="82929" x="2301875" y="2882900"/>
          <p14:tracePt t="82939" x="2370138" y="2882900"/>
          <p14:tracePt t="82951" x="2411413" y="2882900"/>
          <p14:tracePt t="82962" x="2432050" y="2882900"/>
          <p14:tracePt t="82973" x="2438400" y="2882900"/>
          <p14:tracePt t="83097" x="2432050" y="2882900"/>
          <p14:tracePt t="83108" x="2411413" y="2882900"/>
          <p14:tracePt t="83119" x="2382838" y="2897188"/>
          <p14:tracePt t="83131" x="2370138" y="2897188"/>
          <p14:tracePt t="83142" x="2314575" y="2897188"/>
          <p14:tracePt t="83153" x="2246313" y="2897188"/>
          <p14:tracePt t="83166" x="2163763" y="2897188"/>
          <p14:tracePt t="83176" x="2068513" y="2897188"/>
          <p14:tracePt t="83200" x="1725613" y="2897188"/>
          <p14:tracePt t="83210" x="1698625" y="2897188"/>
          <p14:tracePt t="83221" x="1663700" y="2897188"/>
          <p14:tracePt t="83232" x="1603375" y="2897188"/>
          <p14:tracePt t="83243" x="1574800" y="2890838"/>
          <p14:tracePt t="83255" x="1562100" y="2890838"/>
          <p14:tracePt t="83266" x="1533525" y="2890838"/>
          <p14:tracePt t="83278" x="1520825" y="2890838"/>
          <p14:tracePt t="83288" x="1514475" y="2890838"/>
          <p14:tracePt t="83300" x="1500188" y="2890838"/>
          <p14:tracePt t="83311" x="1473200" y="2890838"/>
          <p14:tracePt t="83334" x="1465263" y="2890838"/>
          <p14:tracePt t="83356" x="1452563" y="2890838"/>
          <p14:tracePt t="83367" x="1438275" y="2890838"/>
          <p14:tracePt t="83379" x="1417638" y="2890838"/>
          <p14:tracePt t="83390" x="1403350" y="2890838"/>
          <p14:tracePt t="83402" x="1370013" y="2890838"/>
          <p14:tracePt t="83412" x="1349375" y="2890838"/>
          <p14:tracePt t="83423" x="1343025" y="2890838"/>
          <p14:tracePt t="83437" x="1335088" y="2890838"/>
          <p14:tracePt t="84065" x="1343025" y="2890838"/>
          <p14:tracePt t="84076" x="1355725" y="2890838"/>
          <p14:tracePt t="84087" x="1363663" y="2890838"/>
          <p14:tracePt t="84099" x="1384300" y="2890838"/>
          <p14:tracePt t="84110" x="1397000" y="2890838"/>
          <p14:tracePt t="84122" x="1417638" y="2890838"/>
          <p14:tracePt t="84132" x="1431925" y="2890838"/>
          <p14:tracePt t="84143" x="1452563" y="2890838"/>
          <p14:tracePt t="84155" x="1465263" y="2890838"/>
          <p14:tracePt t="84167" x="1479550" y="2890838"/>
          <p14:tracePt t="84178" x="1506538" y="2890838"/>
          <p14:tracePt t="84188" x="1527175" y="2890838"/>
          <p14:tracePt t="84200" x="1562100" y="2890838"/>
          <p14:tracePt t="84211" x="1603375" y="2890838"/>
          <p14:tracePt t="84222" x="1657350" y="2890838"/>
          <p14:tracePt t="84234" x="1677988" y="2890838"/>
          <p14:tracePt t="84245" x="1712913" y="2890838"/>
          <p14:tracePt t="84256" x="1754188" y="2890838"/>
          <p14:tracePt t="84268" x="1793875" y="2890838"/>
          <p14:tracePt t="84278" x="1835150" y="2890838"/>
          <p14:tracePt t="84289" x="1897063" y="2882900"/>
          <p14:tracePt t="84303" x="1938338" y="2882900"/>
          <p14:tracePt t="84312" x="1979613" y="2882900"/>
          <p14:tracePt t="84323" x="2012950" y="2882900"/>
          <p14:tracePt t="84337" x="2041525" y="2882900"/>
          <p14:tracePt t="84346" x="2062163" y="2882900"/>
          <p14:tracePt t="84357" x="2068513" y="2882900"/>
          <p14:tracePt t="84371" x="2082800" y="2882900"/>
          <p14:tracePt t="84379" x="2089150" y="2882900"/>
          <p14:tracePt t="84391" x="2095500" y="2882900"/>
          <p14:tracePt t="84403" x="2103438" y="2882900"/>
          <p14:tracePt t="84413" x="2103438" y="2876550"/>
          <p14:tracePt t="84515" x="2089150" y="2876550"/>
          <p14:tracePt t="84526" x="2054225" y="2876550"/>
          <p14:tracePt t="84537" x="2000250" y="2882900"/>
          <p14:tracePt t="84549" x="1903413" y="2882900"/>
          <p14:tracePt t="84560" x="1793875" y="2882900"/>
          <p14:tracePt t="84571" x="1671638" y="2882900"/>
          <p14:tracePt t="84583" x="1562100" y="2882900"/>
          <p14:tracePt t="84593" x="1465263" y="2882900"/>
          <p14:tracePt t="84604" x="1423988" y="2882900"/>
          <p14:tracePt t="84616" x="1411288" y="2882900"/>
          <p14:tracePt t="84627" x="1390650" y="2882900"/>
          <p14:tracePt t="84639" x="1370013" y="2882900"/>
          <p14:tracePt t="84650" x="1343025" y="2882900"/>
          <p14:tracePt t="84661" x="1301750" y="2882900"/>
          <p14:tracePt t="84672" x="1260475" y="2882900"/>
          <p14:tracePt t="84683" x="1239838" y="2882900"/>
          <p14:tracePt t="84695" x="1219200" y="2882900"/>
          <p14:tracePt t="84706" x="1212850" y="2882900"/>
          <p14:tracePt t="84819" x="1212850" y="2876550"/>
          <p14:tracePt t="84830" x="1219200" y="2876550"/>
          <p14:tracePt t="84841" x="1246188" y="2870200"/>
          <p14:tracePt t="84852" x="1293813" y="2862263"/>
          <p14:tracePt t="84863" x="1349375" y="2862263"/>
          <p14:tracePt t="84889" x="1423988" y="2862263"/>
          <p14:tracePt t="84898" x="1493838" y="2862263"/>
          <p14:tracePt t="84907" x="1547813" y="2862263"/>
          <p14:tracePt t="84919" x="1589088" y="2862263"/>
          <p14:tracePt t="84930" x="1630363" y="2862263"/>
          <p14:tracePt t="84941" x="1657350" y="2862263"/>
          <p14:tracePt t="84952" x="1677988" y="2862263"/>
          <p14:tracePt t="84963" x="1692275" y="2855913"/>
          <p14:tracePt t="84975" x="1712913" y="2855913"/>
          <p14:tracePt t="84986" x="1719263" y="2849563"/>
          <p14:tracePt t="84997" x="1733550" y="2849563"/>
          <p14:tracePt t="85008" x="1754188" y="2849563"/>
          <p14:tracePt t="85031" x="1766888" y="2849563"/>
          <p14:tracePt t="85034" x="1801813" y="2841625"/>
          <p14:tracePt t="85043" x="1814513" y="2841625"/>
          <p14:tracePt t="85156" x="1808163" y="2841625"/>
          <p14:tracePt t="85169" x="1781175" y="2841625"/>
          <p14:tracePt t="85179" x="1739900" y="2841625"/>
          <p14:tracePt t="85190" x="1684338" y="2841625"/>
          <p14:tracePt t="85202" x="1589088" y="2841625"/>
          <p14:tracePt t="85213" x="1493838" y="2841625"/>
          <p14:tracePt t="85223" x="1397000" y="2841625"/>
          <p14:tracePt t="85236" x="1328738" y="2841625"/>
          <p14:tracePt t="85246" x="1293813" y="2841625"/>
          <p14:tracePt t="85257" x="1287463" y="2849563"/>
          <p14:tracePt t="85381" x="1328738" y="2849563"/>
          <p14:tracePt t="85392" x="1384300" y="2849563"/>
          <p14:tracePt t="85403" x="1458913" y="2849563"/>
          <p14:tracePt t="85415" x="1554163" y="2849563"/>
          <p14:tracePt t="85426" x="1657350" y="2849563"/>
          <p14:tracePt t="85437" x="1766888" y="2849563"/>
          <p14:tracePt t="85449" x="1863725" y="2849563"/>
          <p14:tracePt t="85460" x="1944688" y="2849563"/>
          <p14:tracePt t="85470" x="1993900" y="2849563"/>
          <p14:tracePt t="85482" x="2020888" y="2849563"/>
          <p14:tracePt t="85493" x="2027238" y="2849563"/>
          <p14:tracePt t="85528" x="2033588" y="2849563"/>
          <p14:tracePt t="85538" x="2047875" y="2849563"/>
          <p14:tracePt t="85550" x="2062163" y="2849563"/>
          <p14:tracePt t="85640" x="2054225" y="2849563"/>
          <p14:tracePt t="85652" x="2033588" y="2849563"/>
          <p14:tracePt t="85662" x="2000250" y="2849563"/>
          <p14:tracePt t="85673" x="1944688" y="2849563"/>
          <p14:tracePt t="85685" x="1863725" y="2849563"/>
          <p14:tracePt t="85696" x="1754188" y="2849563"/>
          <p14:tracePt t="85708" x="1636713" y="2849563"/>
          <p14:tracePt t="85720" x="1500188" y="2849563"/>
          <p14:tracePt t="85730" x="1403350" y="2849563"/>
          <p14:tracePt t="85741" x="1349375" y="2849563"/>
          <p14:tracePt t="85753" x="1322388" y="2849563"/>
          <p14:tracePt t="85775" x="1314450" y="2849563"/>
          <p14:tracePt t="85910" x="1328738" y="2841625"/>
          <p14:tracePt t="85921" x="1363663" y="2835275"/>
          <p14:tracePt t="85934" x="1411288" y="2820988"/>
          <p14:tracePt t="85943" x="1479550" y="2801938"/>
          <p14:tracePt t="85955" x="1547813" y="2794000"/>
          <p14:tracePt t="85966" x="1624013" y="2781300"/>
          <p14:tracePt t="85977" x="1692275" y="2773363"/>
          <p14:tracePt t="85989" x="1760538" y="2760663"/>
          <p14:tracePt t="86000" x="1822450" y="2760663"/>
          <p14:tracePt t="86011" x="1849438" y="2760663"/>
          <p14:tracePt t="86022" x="1855788" y="2760663"/>
          <p14:tracePt t="86034" x="1876425" y="2760663"/>
          <p14:tracePt t="86045" x="1897063" y="2752725"/>
          <p14:tracePt t="86056" x="1911350" y="2752725"/>
          <p14:tracePt t="86069" x="1917700" y="2752725"/>
          <p14:tracePt t="86079" x="1924050" y="2752725"/>
          <p14:tracePt t="86439" x="1917700" y="2752725"/>
          <p14:tracePt t="86451" x="1903413" y="2752725"/>
          <p14:tracePt t="86461" x="1890713" y="2752725"/>
          <p14:tracePt t="86472" x="1884363" y="2752725"/>
          <p14:tracePt t="86484" x="1876425" y="2752725"/>
          <p14:tracePt t="86495" x="1863725" y="2752725"/>
          <p14:tracePt t="86506" x="1835150" y="2752725"/>
          <p14:tracePt t="86519" x="1814513" y="2752725"/>
          <p14:tracePt t="86529" x="1787525" y="2752725"/>
          <p14:tracePt t="86540" x="1754188" y="2752725"/>
          <p14:tracePt t="86554" x="1733550" y="2752725"/>
          <p14:tracePt t="86562" x="1725613" y="2752725"/>
          <p14:tracePt t="86573" x="1712913" y="2752725"/>
          <p14:tracePt t="86586" x="1692275" y="2752725"/>
          <p14:tracePt t="86596" x="1671638" y="2752725"/>
          <p14:tracePt t="86607" x="1663700" y="2752725"/>
          <p14:tracePt t="86620" x="1657350" y="2752725"/>
          <p14:tracePt t="86652" x="1651000" y="2752725"/>
          <p14:tracePt t="86675" x="1636713" y="2752725"/>
          <p14:tracePt t="86686" x="1630363" y="2752725"/>
          <p14:tracePt t="86698" x="1624013" y="2746375"/>
          <p14:tracePt t="86708" x="1616075" y="2746375"/>
          <p14:tracePt t="86721" x="1609725" y="2746375"/>
          <p14:tracePt t="86731" x="1603375" y="2746375"/>
          <p14:tracePt t="86742" x="1595438" y="2746375"/>
          <p14:tracePt t="86754" x="1589088" y="2746375"/>
          <p14:tracePt t="86765" x="1574800" y="2746375"/>
          <p14:tracePt t="86777" x="1562100" y="2746375"/>
          <p14:tracePt t="86787" x="1547813" y="2746375"/>
          <p14:tracePt t="86799" x="1533525" y="2746375"/>
          <p14:tracePt t="86810" x="1520825" y="2746375"/>
          <p14:tracePt t="86821" x="1506538" y="2746375"/>
          <p14:tracePt t="86832" x="1500188" y="2746375"/>
          <p14:tracePt t="86877" x="1500188" y="2752725"/>
          <p14:tracePt t="86888" x="1485900" y="2752725"/>
          <p14:tracePt t="86900" x="1473200" y="2760663"/>
          <p14:tracePt t="86911" x="1458913" y="2767013"/>
          <p14:tracePt t="86922" x="1452563" y="2767013"/>
          <p14:tracePt t="86956" x="1444625" y="2767013"/>
          <p14:tracePt t="86968" x="1444625" y="2773363"/>
          <p14:tracePt t="86978" x="1431925" y="2781300"/>
          <p14:tracePt t="86990" x="1431925" y="2787650"/>
          <p14:tracePt t="87002" x="1423988" y="2794000"/>
          <p14:tracePt t="87012" x="1423988" y="2808288"/>
          <p14:tracePt t="87023" x="1417638" y="2820988"/>
          <p14:tracePt t="87036" x="1411288" y="2828925"/>
          <p14:tracePt t="87046" x="1397000" y="2841625"/>
          <p14:tracePt t="87057" x="1390650" y="2855913"/>
          <p14:tracePt t="87080" x="1390650" y="2862263"/>
          <p14:tracePt t="87091" x="1390650" y="2876550"/>
          <p14:tracePt t="87103" x="1384300" y="2876550"/>
          <p14:tracePt t="87113" x="1384300" y="2882900"/>
          <p14:tracePt t="87125" x="1384300" y="2897188"/>
          <p14:tracePt t="87137" x="1384300" y="2911475"/>
          <p14:tracePt t="87148" x="1384300" y="2924175"/>
          <p14:tracePt t="87159" x="1384300" y="2944813"/>
          <p14:tracePt t="87170" x="1384300" y="2951163"/>
          <p14:tracePt t="87181" x="1384300" y="2965450"/>
          <p14:tracePt t="87215" x="1384300" y="2971800"/>
          <p14:tracePt t="87226" x="1384300" y="2979738"/>
          <p14:tracePt t="87237" x="1384300" y="2992438"/>
          <p14:tracePt t="87249" x="1384300" y="3021013"/>
          <p14:tracePt t="87259" x="1384300" y="3060700"/>
          <p14:tracePt t="87271" x="1384300" y="3109913"/>
          <p14:tracePt t="87283" x="1384300" y="3151188"/>
          <p14:tracePt t="87293" x="1384300" y="3190875"/>
          <p14:tracePt t="87305" x="1384300" y="3219450"/>
          <p14:tracePt t="87316" x="1384300" y="3246438"/>
          <p14:tracePt t="87327" x="1384300" y="3260725"/>
          <p14:tracePt t="87339" x="1384300" y="3267075"/>
          <p14:tracePt t="87350" x="1384300" y="3281363"/>
          <p14:tracePt t="87361" x="1390650" y="3300413"/>
          <p14:tracePt t="87372" x="1411288" y="3321050"/>
          <p14:tracePt t="87385" x="1438275" y="3341688"/>
          <p14:tracePt t="87394" x="1473200" y="3370263"/>
          <p14:tracePt t="87406" x="1493838" y="3397250"/>
          <p14:tracePt t="87419" x="1527175" y="3409950"/>
          <p14:tracePt t="87429" x="1562100" y="3409950"/>
          <p14:tracePt t="87440" x="1574800" y="3409950"/>
          <p14:tracePt t="87452" x="1582738" y="3409950"/>
          <p14:tracePt t="87462" x="1609725" y="3403600"/>
          <p14:tracePt t="87474" x="1644650" y="3370263"/>
          <p14:tracePt t="87485" x="1677988" y="3281363"/>
          <p14:tracePt t="87496" x="1684338" y="3225800"/>
          <p14:tracePt t="87508" x="1684338" y="3190875"/>
          <p14:tracePt t="87519" x="1684338" y="3178175"/>
          <p14:tracePt t="87530" x="1684338" y="3170238"/>
          <p14:tracePt t="87541" x="1677988" y="3170238"/>
          <p14:tracePt t="87552" x="1663700" y="3163888"/>
          <p14:tracePt t="87563" x="1636713" y="3163888"/>
          <p14:tracePt t="87575" x="1624013" y="3163888"/>
          <p14:tracePt t="87587" x="1603375" y="3163888"/>
          <p14:tracePt t="87597" x="1574800" y="3157538"/>
          <p14:tracePt t="87609" x="1541463" y="3157538"/>
          <p14:tracePt t="87621" x="1520825" y="3157538"/>
          <p14:tracePt t="87631" x="1485900" y="3178175"/>
          <p14:tracePt t="87642" x="1423988" y="3219450"/>
          <p14:tracePt t="87655" x="1363663" y="3281363"/>
          <p14:tracePt t="87665" x="1308100" y="3341688"/>
          <p14:tracePt t="87676" x="1274763" y="3430588"/>
          <p14:tracePt t="87689" x="1266825" y="3486150"/>
          <p14:tracePt t="87699" x="1266825" y="3527425"/>
          <p14:tracePt t="87709" x="1266825" y="3533775"/>
          <p14:tracePt t="87721" x="1287463" y="3560763"/>
          <p14:tracePt t="87732" x="1322388" y="3568700"/>
          <p14:tracePt t="87743" x="1349375" y="3575050"/>
          <p14:tracePt t="87754" x="1438275" y="3575050"/>
          <p14:tracePt t="87766" x="1520825" y="3581400"/>
          <p14:tracePt t="87778" x="1616075" y="3595688"/>
          <p14:tracePt t="87788" x="1712913" y="3595688"/>
          <p14:tracePt t="87800" x="1822450" y="3609975"/>
          <p14:tracePt t="87811" x="1917700" y="3609975"/>
          <p14:tracePt t="87822" x="2000250" y="3609975"/>
          <p14:tracePt t="87835" x="2033588" y="3609975"/>
          <p14:tracePt t="87845" x="2074863" y="3609975"/>
          <p14:tracePt t="87856" x="2103438" y="3595688"/>
          <p14:tracePt t="87869" x="2151063" y="3575050"/>
          <p14:tracePt t="87886" x="2198688" y="3548063"/>
          <p14:tracePt t="87890" x="2233613" y="3521075"/>
          <p14:tracePt t="87902" x="2254250" y="3506788"/>
          <p14:tracePt t="87912" x="2254250" y="3486150"/>
          <p14:tracePt t="87924" x="2254250" y="3471863"/>
          <p14:tracePt t="87936" x="2246313" y="3465513"/>
          <p14:tracePt t="87946" x="2233613" y="3459163"/>
          <p14:tracePt t="87957" x="2225675" y="3459163"/>
          <p14:tracePt t="87969" x="2198688" y="3451225"/>
          <p14:tracePt t="87980" x="2136775" y="3430588"/>
          <p14:tracePt t="87991" x="2027238" y="3409950"/>
          <p14:tracePt t="88008" x="1890713" y="3376613"/>
          <p14:tracePt t="88013" x="1733550" y="3349625"/>
          <p14:tracePt t="88023" x="1568450" y="3314700"/>
          <p14:tracePt t="88034" x="1423988" y="3314700"/>
          <p14:tracePt t="88046" x="1314450" y="3314700"/>
          <p14:tracePt t="88057" x="1239838" y="3328988"/>
          <p14:tracePt t="88068" x="1144588" y="3362325"/>
          <p14:tracePt t="88079" x="1068388" y="3403600"/>
          <p14:tracePt t="88091" x="1041400" y="3417888"/>
          <p14:tracePt t="88113" x="985838" y="3444875"/>
          <p14:tracePt t="88114" x="938213" y="3471863"/>
          <p14:tracePt t="88116" x="917575" y="3492500"/>
          <p14:tracePt t="88124" x="911225" y="3506788"/>
          <p14:tracePt t="88125" x="904875" y="3513138"/>
          <p14:tracePt t="88149" x="904875" y="3521075"/>
          <p14:tracePt t="88160" x="904875" y="3527425"/>
          <p14:tracePt t="88171" x="904875" y="3533775"/>
          <p14:tracePt t="88193" x="911225" y="3540125"/>
          <p14:tracePt t="88205" x="931863" y="3548063"/>
          <p14:tracePt t="88218" x="944563" y="3548063"/>
          <p14:tracePt t="88227" x="1006475" y="3568700"/>
          <p14:tracePt t="88239" x="1095375" y="3589338"/>
          <p14:tracePt t="88251" x="1204913" y="3595688"/>
          <p14:tracePt t="88261" x="1314450" y="3609975"/>
          <p14:tracePt t="88272" x="1423988" y="3609975"/>
          <p14:tracePt t="88285" x="1533525" y="3630613"/>
          <p14:tracePt t="88295" x="1657350" y="3630613"/>
          <p14:tracePt t="88307" x="1754188" y="3630613"/>
          <p14:tracePt t="88319" x="1849438" y="3630613"/>
          <p14:tracePt t="88329" x="1958975" y="3630613"/>
          <p14:tracePt t="88340" x="1985963" y="3630613"/>
          <p14:tracePt t="88352" x="2062163" y="3630613"/>
          <p14:tracePt t="88363" x="2143125" y="3616325"/>
          <p14:tracePt t="88373" x="2205038" y="3595688"/>
          <p14:tracePt t="88384" x="2254250" y="3575050"/>
          <p14:tracePt t="88396" x="2301875" y="3540125"/>
          <p14:tracePt t="88407" x="2335213" y="3513138"/>
          <p14:tracePt t="88418" x="2355850" y="3479800"/>
          <p14:tracePt t="88430" x="2355850" y="3465513"/>
          <p14:tracePt t="88441" x="2355850" y="3430588"/>
          <p14:tracePt t="88451" x="2349500" y="3417888"/>
          <p14:tracePt t="88463" x="2328863" y="3403600"/>
          <p14:tracePt t="88474" x="2328863" y="3397250"/>
          <p14:tracePt t="88487" x="2314575" y="3390900"/>
          <p14:tracePt t="88497" x="2266950" y="3376613"/>
          <p14:tracePt t="88509" x="2184400" y="3355975"/>
          <p14:tracePt t="88520" x="2047875" y="3321050"/>
          <p14:tracePt t="88532" x="1870075" y="3281363"/>
          <p14:tracePt t="88542" x="1671638" y="3225800"/>
          <p14:tracePt t="88555" x="1533525" y="3190875"/>
          <p14:tracePt t="88566" x="1438275" y="3178175"/>
          <p14:tracePt t="88576" x="1390650" y="3170238"/>
          <p14:tracePt t="88587" x="1370013" y="3170238"/>
          <p14:tracePt t="88598" x="1363663" y="3170238"/>
          <p14:tracePt t="88610" x="1335088" y="3170238"/>
          <p14:tracePt t="88621" x="1266825" y="3190875"/>
          <p14:tracePt t="88633" x="1192213" y="3211513"/>
          <p14:tracePt t="88643" x="1082675" y="3232150"/>
          <p14:tracePt t="88655" x="917575" y="3281363"/>
          <p14:tracePt t="88666" x="904875" y="3287713"/>
          <p14:tracePt t="88677" x="863600" y="3308350"/>
          <p14:tracePt t="88689" x="849313" y="3314700"/>
          <p14:tracePt t="88702" x="842963" y="3335338"/>
          <p14:tracePt t="88711" x="842963" y="3349625"/>
          <p14:tracePt t="88722" x="835025" y="3362325"/>
          <p14:tracePt t="88735" x="828675" y="3390900"/>
          <p14:tracePt t="88745" x="814388" y="3409950"/>
          <p14:tracePt t="88756" x="793750" y="3444875"/>
          <p14:tracePt t="88768" x="766763" y="3479800"/>
          <p14:tracePt t="88779" x="739775" y="3513138"/>
          <p14:tracePt t="88790" x="733425" y="3540125"/>
          <p14:tracePt t="88802" x="733425" y="3548063"/>
          <p14:tracePt t="88812" x="733425" y="3560763"/>
          <p14:tracePt t="88824" x="733425" y="3568700"/>
          <p14:tracePt t="88857" x="733425" y="3575050"/>
          <p14:tracePt t="88868" x="733425" y="3581400"/>
          <p14:tracePt t="88880" x="733425" y="3589338"/>
          <p14:tracePt t="88981" x="739775" y="3589338"/>
          <p14:tracePt t="89003" x="746125" y="3595688"/>
          <p14:tracePt t="89015" x="754063" y="3595688"/>
          <p14:tracePt t="89026" x="760413" y="3595688"/>
          <p14:tracePt t="89037" x="774700" y="3595688"/>
          <p14:tracePt t="89048" x="801688" y="3595688"/>
          <p14:tracePt t="89059" x="842963" y="3602038"/>
          <p14:tracePt t="89071" x="904875" y="3609975"/>
          <p14:tracePt t="89082" x="958850" y="3622675"/>
          <p14:tracePt t="89093" x="1035050" y="3643313"/>
          <p14:tracePt t="89105" x="1103313" y="3649663"/>
          <p14:tracePt t="89118" x="1116013" y="3649663"/>
          <p14:tracePt t="89127" x="1157288" y="3657600"/>
          <p14:tracePt t="89138" x="1198563" y="3657600"/>
          <p14:tracePt t="89151" x="1254125" y="3657600"/>
          <p14:tracePt t="89161" x="1314450" y="3657600"/>
          <p14:tracePt t="89172" x="1397000" y="3657600"/>
          <p14:tracePt t="89186" x="1465263" y="3657600"/>
          <p14:tracePt t="89195" x="1562100" y="3657600"/>
          <p14:tracePt t="89206" x="1644650" y="3657600"/>
          <p14:tracePt t="89218" x="1712913" y="3657600"/>
          <p14:tracePt t="89229" x="1781175" y="3657600"/>
          <p14:tracePt t="89240" x="1801813" y="3670300"/>
          <p14:tracePt t="89252" x="1876425" y="3670300"/>
          <p14:tracePt t="89262" x="1973263" y="3670300"/>
          <p14:tracePt t="89274" x="2068513" y="3670300"/>
          <p14:tracePt t="89284" x="2163763" y="3670300"/>
          <p14:tracePt t="89296" x="2246313" y="3670300"/>
          <p14:tracePt t="89307" x="2314575" y="3663950"/>
          <p14:tracePt t="89319" x="2390775" y="3657600"/>
          <p14:tracePt t="89330" x="2432050" y="3657600"/>
          <p14:tracePt t="89341" x="2473325" y="3643313"/>
          <p14:tracePt t="89353" x="2506663" y="3636963"/>
          <p14:tracePt t="89363" x="2527300" y="3636963"/>
          <p14:tracePt t="89375" x="2562225" y="3630613"/>
          <p14:tracePt t="89388" x="2589213" y="3622675"/>
          <p14:tracePt t="89398" x="2616200" y="3616325"/>
          <p14:tracePt t="89409" x="2636838" y="3609975"/>
          <p14:tracePt t="89421" x="2651125" y="3609975"/>
          <p14:tracePt t="89431" x="2663825" y="3609975"/>
          <p14:tracePt t="89442" x="2671763" y="3602038"/>
          <p14:tracePt t="89903" x="2663825" y="3602038"/>
          <p14:tracePt t="89915" x="2657475" y="3602038"/>
          <p14:tracePt t="89926" x="2630488" y="3602038"/>
          <p14:tracePt t="89937" x="2603500" y="3602038"/>
          <p14:tracePt t="89949" x="2541588" y="3602038"/>
          <p14:tracePt t="89960" x="2444750" y="3602038"/>
          <p14:tracePt t="89971" x="2314575" y="3575050"/>
          <p14:tracePt t="89983" x="2273300" y="3568700"/>
          <p14:tracePt t="89993" x="2178050" y="3560763"/>
          <p14:tracePt t="90005" x="2089150" y="3533775"/>
          <p14:tracePt t="90018" x="2033588" y="3533775"/>
          <p14:tracePt t="90027" x="1993900" y="3533775"/>
          <p14:tracePt t="90038" x="1952625" y="3533775"/>
          <p14:tracePt t="90052" x="1870075" y="3540125"/>
          <p14:tracePt t="90061" x="1766888" y="3554413"/>
          <p14:tracePt t="90072" x="1671638" y="3560763"/>
          <p14:tracePt t="90084" x="1562100" y="3575050"/>
          <p14:tracePt t="90095" x="1479550" y="3575050"/>
          <p14:tracePt t="90106" x="1458913" y="3581400"/>
          <p14:tracePt t="90118" x="1452563" y="3581400"/>
          <p14:tracePt t="90140" x="1458913" y="3589338"/>
          <p14:tracePt t="90152" x="1458913" y="3595688"/>
          <p14:tracePt t="90185" x="1479550" y="3609975"/>
          <p14:tracePt t="90196" x="1533525" y="3616325"/>
          <p14:tracePt t="90207" x="1609725" y="3636963"/>
          <p14:tracePt t="90220" x="1692275" y="3636963"/>
          <p14:tracePt t="90230" x="1787525" y="3643313"/>
          <p14:tracePt t="90241" x="1822450" y="3657600"/>
          <p14:tracePt t="90253" x="1917700" y="3657600"/>
          <p14:tracePt t="90263" x="1985963" y="3657600"/>
          <p14:tracePt t="90275" x="2054225" y="3649663"/>
          <p14:tracePt t="90286" x="2095500" y="3643313"/>
          <p14:tracePt t="90297" x="2130425" y="3636963"/>
          <p14:tracePt t="90308" x="2163763" y="3616325"/>
          <p14:tracePt t="90321" x="2184400" y="3609975"/>
          <p14:tracePt t="90331" x="2212975" y="3609975"/>
          <p14:tracePt t="90342" x="2233613" y="3602038"/>
          <p14:tracePt t="90353" x="2246313" y="3602038"/>
          <p14:tracePt t="90366" x="2254250" y="3602038"/>
          <p14:tracePt t="90376" x="2260600" y="3602038"/>
          <p14:tracePt t="90387" x="2266950" y="3602038"/>
          <p14:tracePt t="90399" x="2273300" y="3602038"/>
          <p14:tracePt t="90410" x="2287588" y="3602038"/>
          <p14:tracePt t="90421" x="2293938" y="3602038"/>
          <p14:tracePt t="90434" x="2301875" y="3602038"/>
          <p14:tracePt t="90443" x="2308225" y="3602038"/>
          <p14:tracePt t="90455" x="2322513" y="3602038"/>
          <p14:tracePt t="90468" x="2349500" y="3602038"/>
          <p14:tracePt t="90477" x="2363788" y="3595688"/>
          <p14:tracePt t="90488" x="2382838" y="3595688"/>
          <p14:tracePt t="90502" x="2390775" y="3595688"/>
          <p14:tracePt t="90511" x="2417763" y="3595688"/>
          <p14:tracePt t="90523" x="2459038" y="3595688"/>
          <p14:tracePt t="90535" x="2513013" y="3595688"/>
          <p14:tracePt t="90545" x="2582863" y="3595688"/>
          <p14:tracePt t="90556" x="2651125" y="3595688"/>
          <p14:tracePt t="90568" x="2719388" y="3595688"/>
          <p14:tracePt t="90579" x="2773363" y="3595688"/>
          <p14:tracePt t="90590" x="2843213" y="3595688"/>
          <p14:tracePt t="90601" x="2897188" y="3595688"/>
          <p14:tracePt t="90612" x="2973388" y="3595688"/>
          <p14:tracePt t="90623" x="3000375" y="3609975"/>
          <p14:tracePt t="90646" x="3116263" y="3630613"/>
          <p14:tracePt t="90649" x="3157538" y="3630613"/>
          <p14:tracePt t="90657" x="3184525" y="3630613"/>
          <p14:tracePt t="90669" x="3198813" y="3630613"/>
          <p14:tracePt t="90679" x="3205163" y="3630613"/>
          <p14:tracePt t="90691" x="3225800" y="3622675"/>
          <p14:tracePt t="91332" x="3225800" y="3616325"/>
          <p14:tracePt t="91355" x="3225800" y="3609975"/>
          <p14:tracePt t="91602" x="3213100" y="3609975"/>
          <p14:tracePt t="91614" x="3157538" y="3609975"/>
          <p14:tracePt t="91625" x="3143250" y="3616325"/>
          <p14:tracePt t="91636" x="3103563" y="3630613"/>
          <p14:tracePt t="91648" x="3082925" y="3636963"/>
          <p14:tracePt t="91658" x="3054350" y="3643313"/>
          <p14:tracePt t="91670" x="3033713" y="3649663"/>
          <p14:tracePt t="91682" x="3027363" y="3649663"/>
          <p14:tracePt t="91692" x="3021013" y="3649663"/>
          <p14:tracePt t="91703" x="3013075" y="3657600"/>
          <p14:tracePt t="91726" x="3013075" y="3663950"/>
          <p14:tracePt t="91850" x="3000375" y="3670300"/>
          <p14:tracePt t="91861" x="2965450" y="3684588"/>
          <p14:tracePt t="91873" x="2911475" y="3684588"/>
          <p14:tracePt t="91883" x="2890838" y="3684588"/>
          <p14:tracePt t="91895" x="2794000" y="3684588"/>
          <p14:tracePt t="91906" x="2678113" y="3663950"/>
          <p14:tracePt t="91916" x="2582863" y="3657600"/>
          <p14:tracePt t="91929" x="2527300" y="3643313"/>
          <p14:tracePt t="91985" x="2562225" y="3643313"/>
          <p14:tracePt t="91996" x="2630488" y="3643313"/>
          <p14:tracePt t="92008" x="2725738" y="3649663"/>
          <p14:tracePt t="92019" x="2794000" y="3649663"/>
          <p14:tracePt t="92030" x="2932113" y="3663950"/>
          <p14:tracePt t="92041" x="3082925" y="3663950"/>
          <p14:tracePt t="92053" x="3205163" y="3663950"/>
          <p14:tracePt t="92064" x="3302000" y="3663950"/>
          <p14:tracePt t="92075" x="3411538" y="3663950"/>
          <p14:tracePt t="92086" x="3521075" y="3663950"/>
          <p14:tracePt t="92098" x="3602038" y="3663950"/>
          <p14:tracePt t="92109" x="3657600" y="3663950"/>
          <p14:tracePt t="92120" x="3725863" y="3663950"/>
          <p14:tracePt t="92131" x="3794125" y="3663950"/>
          <p14:tracePt t="92142" x="3829050" y="3663950"/>
          <p14:tracePt t="92153" x="3890963" y="3657600"/>
          <p14:tracePt t="92166" x="3944938" y="3657600"/>
          <p14:tracePt t="92176" x="4000500" y="3657600"/>
          <p14:tracePt t="92187" x="4068763" y="3657600"/>
          <p14:tracePt t="92200" x="4137025" y="3657600"/>
          <p14:tracePt t="92210" x="4211638" y="3657600"/>
          <p14:tracePt t="92221" x="4294188" y="3657600"/>
          <p14:tracePt t="92234" x="4362450" y="3649663"/>
          <p14:tracePt t="92244" x="4459288" y="3636963"/>
          <p14:tracePt t="92255" x="4554538" y="3636963"/>
          <p14:tracePt t="92267" x="4589463" y="3636963"/>
          <p14:tracePt t="92277" x="4657725" y="3636963"/>
          <p14:tracePt t="92289" x="4719638" y="3636963"/>
          <p14:tracePt t="92301" x="4773613" y="3636963"/>
          <p14:tracePt t="92311" x="4829175" y="3636963"/>
          <p14:tracePt t="92322" x="4897438" y="3636963"/>
          <p14:tracePt t="92333" x="4965700" y="3636963"/>
          <p14:tracePt t="92345" x="5048250" y="3636963"/>
          <p14:tracePt t="92356" x="5130800" y="3643313"/>
          <p14:tracePt t="92368" x="5240338" y="3643313"/>
          <p14:tracePt t="92379" x="5335588" y="3643313"/>
          <p14:tracePt t="92390" x="5459413" y="3643313"/>
          <p14:tracePt t="92400" x="5513388" y="3643313"/>
          <p14:tracePt t="92412" x="5664200" y="3643313"/>
          <p14:tracePt t="92424" x="5773738" y="3636963"/>
          <p14:tracePt t="92436" x="5856288" y="3630613"/>
          <p14:tracePt t="92446" x="5891213" y="3616325"/>
          <p14:tracePt t="92457" x="5911850" y="3609975"/>
          <p14:tracePt t="92469" x="5930900" y="3609975"/>
          <p14:tracePt t="92480" x="5959475" y="3595688"/>
          <p14:tracePt t="92491" x="5986463" y="3589338"/>
          <p14:tracePt t="92502" x="6021388" y="3581400"/>
          <p14:tracePt t="92514" x="6040438" y="3560763"/>
          <p14:tracePt t="92525" x="6048375" y="3560763"/>
          <p14:tracePt t="92536" x="6054725" y="3560763"/>
          <p14:tracePt t="92548" x="6061075" y="3560763"/>
          <p14:tracePt t="92558" x="6069013" y="3560763"/>
          <p14:tracePt t="92570" x="6075363" y="3560763"/>
          <p14:tracePt t="92581" x="6081713" y="3554413"/>
          <p14:tracePt t="92796" x="6075363" y="3554413"/>
          <p14:tracePt t="92806" x="6069013" y="3554413"/>
          <p14:tracePt t="92817" x="6054725" y="3554413"/>
          <p14:tracePt t="92829" x="6007100" y="3554413"/>
          <p14:tracePt t="92840" x="5930900" y="3560763"/>
          <p14:tracePt t="92850" x="5835650" y="3560763"/>
          <p14:tracePt t="92862" x="5740400" y="3560763"/>
          <p14:tracePt t="92884" x="5602288" y="3560763"/>
          <p14:tracePt t="92896" x="5575300" y="3560763"/>
          <p14:tracePt t="92908" x="5568950" y="3560763"/>
          <p14:tracePt t="92918" x="5554663" y="3560763"/>
          <p14:tracePt t="92930" x="5541963" y="3560763"/>
          <p14:tracePt t="92941" x="5521325" y="3568700"/>
          <p14:tracePt t="92952" x="5492750" y="3568700"/>
          <p14:tracePt t="92963" x="5486400" y="3568700"/>
          <p14:tracePt t="92975" x="5451475" y="3568700"/>
          <p14:tracePt t="92986" x="5424488" y="3568700"/>
          <p14:tracePt t="92997" x="5397500" y="3568700"/>
          <p14:tracePt t="93009" x="5376863" y="3568700"/>
          <p14:tracePt t="93019" x="5370513" y="3568700"/>
          <p14:tracePt t="93054" x="5362575" y="3568700"/>
          <p14:tracePt t="93121" x="5356225" y="3568700"/>
          <p14:tracePt t="93132" x="5349875" y="3568700"/>
          <p14:tracePt t="93661" x="5341938" y="3568700"/>
          <p14:tracePt t="94472" x="5329238" y="3568700"/>
          <p14:tracePt t="94494" x="5321300" y="3575050"/>
          <p14:tracePt t="94505" x="5302250" y="3575050"/>
          <p14:tracePt t="94516" x="5267325" y="3581400"/>
          <p14:tracePt t="94527" x="5211763" y="3581400"/>
          <p14:tracePt t="94539" x="5172075" y="3581400"/>
          <p14:tracePt t="94549" x="5151438" y="3581400"/>
          <p14:tracePt t="94775" x="5164138" y="3581400"/>
          <p14:tracePt t="94786" x="5199063" y="3568700"/>
          <p14:tracePt t="94798" x="5219700" y="3560763"/>
          <p14:tracePt t="94809" x="5240338" y="3554413"/>
          <p14:tracePt t="94820" x="5253038" y="3548063"/>
          <p14:tracePt t="94832" x="5287963" y="3540125"/>
          <p14:tracePt t="94842" x="5335588" y="3533775"/>
          <p14:tracePt t="94866" x="5513388" y="3451225"/>
          <p14:tracePt t="94876" x="5534025" y="3444875"/>
          <p14:tracePt t="94887" x="5554663" y="3438525"/>
          <p14:tracePt t="94899" x="5589588" y="3430588"/>
          <p14:tracePt t="94910" x="5637213" y="3417888"/>
          <p14:tracePt t="94921" x="5705475" y="3409950"/>
          <p14:tracePt t="94933" x="5773738" y="3397250"/>
          <p14:tracePt t="94943" x="5870575" y="3397250"/>
          <p14:tracePt t="94955" x="5965825" y="3397250"/>
          <p14:tracePt t="94965" x="6061075" y="3390900"/>
          <p14:tracePt t="94978" x="6157913" y="3390900"/>
          <p14:tracePt t="94989" x="6253163" y="3390900"/>
          <p14:tracePt t="94999" x="6335713" y="3390900"/>
          <p14:tracePt t="95011" x="6418263" y="3390900"/>
          <p14:tracePt t="95022" x="6445250" y="3390900"/>
          <p14:tracePt t="95034" x="6507163" y="3390900"/>
          <p14:tracePt t="95045" x="6589713" y="3390900"/>
          <p14:tracePt t="95056" x="6684963" y="3376613"/>
          <p14:tracePt t="95068" x="6780213" y="3376613"/>
          <p14:tracePt t="95079" x="6877050" y="3376613"/>
          <p14:tracePt t="95090" x="6945313" y="3376613"/>
          <p14:tracePt t="95101" x="6986588" y="3376613"/>
          <p14:tracePt t="95112" x="7019925" y="3376613"/>
          <p14:tracePt t="95123" x="7040563" y="3376613"/>
          <p14:tracePt t="95135" x="7061200" y="3376613"/>
          <p14:tracePt t="95146" x="7096125" y="3376613"/>
          <p14:tracePt t="95157" x="7116763" y="3376613"/>
          <p14:tracePt t="95168" x="7158038" y="3376613"/>
          <p14:tracePt t="95180" x="7212013" y="3376613"/>
          <p14:tracePt t="95191" x="7246938" y="3376613"/>
          <p14:tracePt t="95202" x="7259638" y="3376613"/>
          <p14:tracePt t="95439" x="7267575" y="3376613"/>
          <p14:tracePt t="95450" x="7273925" y="3376613"/>
          <p14:tracePt t="95472" x="7280275" y="3376613"/>
          <p14:tracePt t="95483" x="7288213" y="3376613"/>
          <p14:tracePt t="95541" x="7280275" y="3376613"/>
          <p14:tracePt t="95551" x="7267575" y="3376613"/>
          <p14:tracePt t="95563" x="7246938" y="3376613"/>
          <p14:tracePt t="95574" x="7199313" y="3376613"/>
          <p14:tracePt t="95585" x="7116763" y="3376613"/>
          <p14:tracePt t="95597" x="7019925" y="3376613"/>
          <p14:tracePt t="95607" x="6883400" y="3376613"/>
          <p14:tracePt t="95618" x="6829425" y="3376613"/>
          <p14:tracePt t="95630" x="6705600" y="3376613"/>
          <p14:tracePt t="95641" x="6637338" y="3376613"/>
          <p14:tracePt t="95652" x="6575425" y="3376613"/>
          <p14:tracePt t="95664" x="6548438" y="3390900"/>
          <p14:tracePt t="95675" x="6500813" y="3397250"/>
          <p14:tracePt t="95686" x="6445250" y="3403600"/>
          <p14:tracePt t="95701" x="6383338" y="3424238"/>
          <p14:tracePt t="95708" x="6342063" y="3430588"/>
          <p14:tracePt t="95720" x="6280150" y="3451225"/>
          <p14:tracePt t="95732" x="6232525" y="3471863"/>
          <p14:tracePt t="95742" x="6191250" y="3492500"/>
          <p14:tracePt t="95754" x="6170613" y="3500438"/>
          <p14:tracePt t="95766" x="6151563" y="3513138"/>
          <p14:tracePt t="95776" x="6130925" y="3521075"/>
          <p14:tracePt t="95787" x="6116638" y="3527425"/>
          <p14:tracePt t="95799" x="6102350" y="3533775"/>
          <p14:tracePt t="95810" x="6096000" y="3540125"/>
          <p14:tracePt t="95821" x="6089650" y="3548063"/>
          <p14:tracePt t="95832" x="6075363" y="3554413"/>
          <p14:tracePt t="95844" x="6069013" y="3560763"/>
          <p14:tracePt t="95856" x="6054725" y="3568700"/>
          <p14:tracePt t="95888" x="6048375" y="3568700"/>
          <p14:tracePt t="95900" x="6048375" y="3575050"/>
          <p14:tracePt t="95911" x="6040438" y="3575050"/>
          <p14:tracePt t="95922" x="6040438" y="3581400"/>
          <p14:tracePt t="95934" x="6034088" y="3589338"/>
          <p14:tracePt t="95945" x="6034088" y="3595688"/>
          <p14:tracePt t="95956" x="6034088" y="3602038"/>
          <p14:tracePt t="95967" x="6034088" y="3609975"/>
          <p14:tracePt t="95990" x="6034088" y="3616325"/>
          <p14:tracePt t="96023" x="6034088" y="3622675"/>
          <p14:tracePt t="96035" x="6034088" y="3630613"/>
          <p14:tracePt t="96047" x="6040438" y="3643313"/>
          <p14:tracePt t="96057" x="6054725" y="3649663"/>
          <p14:tracePt t="96068" x="6061075" y="3657600"/>
          <p14:tracePt t="96091" x="6075363" y="3670300"/>
          <p14:tracePt t="96094" x="6081713" y="3670300"/>
          <p14:tracePt t="96102" x="6089650" y="3670300"/>
          <p14:tracePt t="96115" x="6089650" y="3678238"/>
          <p14:tracePt t="96125" x="6096000" y="3678238"/>
          <p14:tracePt t="96136" x="6102350" y="3684588"/>
          <p14:tracePt t="96158" x="6110288" y="3684588"/>
          <p14:tracePt t="96192" x="6116638" y="3684588"/>
          <p14:tracePt t="96215" x="6130925" y="3690938"/>
          <p14:tracePt t="96226" x="6157913" y="3690938"/>
          <p14:tracePt t="96237" x="6164263" y="3690938"/>
          <p14:tracePt t="96248" x="6191250" y="3698875"/>
          <p14:tracePt t="96260" x="6205538" y="3698875"/>
          <p14:tracePt t="96271" x="6226175" y="3698875"/>
          <p14:tracePt t="96282" x="6246813" y="3698875"/>
          <p14:tracePt t="96293" x="6267450" y="3698875"/>
          <p14:tracePt t="96305" x="6300788" y="3698875"/>
          <p14:tracePt t="96316" x="6342063" y="3698875"/>
          <p14:tracePt t="96327" x="6383338" y="3690938"/>
          <p14:tracePt t="96339" x="6430963" y="3690938"/>
          <p14:tracePt t="96350" x="6459538" y="3684588"/>
          <p14:tracePt t="96361" x="6486525" y="3670300"/>
          <p14:tracePt t="96384" x="6492875" y="3670300"/>
          <p14:tracePt t="96395" x="6500813" y="3670300"/>
          <p14:tracePt t="96406" x="6507163" y="3670300"/>
          <p14:tracePt t="96417" x="6513513" y="3670300"/>
          <p14:tracePt t="96429" x="6527800" y="3663950"/>
          <p14:tracePt t="96440" x="6534150" y="3663950"/>
          <p14:tracePt t="96946" x="6534150" y="3657600"/>
          <p14:tracePt t="96957" x="6527800" y="3657600"/>
          <p14:tracePt t="97025" x="6521450" y="3657600"/>
          <p14:tracePt t="97048" x="6513513" y="3657600"/>
          <p14:tracePt t="97272" x="6507163" y="3657600"/>
          <p14:tracePt t="97295" x="6500813" y="3657600"/>
          <p14:tracePt t="97644" x="6492875" y="3649663"/>
          <p14:tracePt t="97666" x="6486525" y="3649663"/>
          <p14:tracePt t="97712" x="6480175" y="3649663"/>
          <p14:tracePt t="97745" x="6472238" y="3649663"/>
          <p14:tracePt t="97779" x="6465888" y="3649663"/>
          <p14:tracePt t="97812" x="6459538" y="3649663"/>
          <p14:tracePt t="97823" x="6451600" y="3649663"/>
          <p14:tracePt t="97834" x="6445250" y="3649663"/>
          <p14:tracePt t="97847" x="6438900" y="3649663"/>
          <p14:tracePt t="97857" x="6430963" y="3649663"/>
          <p14:tracePt t="97869" x="6424613" y="3649663"/>
          <p14:tracePt t="97884" x="6410325" y="3649663"/>
          <p14:tracePt t="97981" x="6403975" y="3649663"/>
          <p14:tracePt t="97992" x="6397625" y="3649663"/>
          <p14:tracePt t="98003" x="6391275" y="3649663"/>
          <p14:tracePt t="98026" x="6391275" y="3657600"/>
          <p14:tracePt t="98037" x="6376988" y="3663950"/>
          <p14:tracePt t="98049" x="6370638" y="3663950"/>
          <p14:tracePt t="98060" x="6362700" y="3678238"/>
          <p14:tracePt t="98071" x="6356350" y="3684588"/>
          <p14:tracePt t="98094" x="6342063" y="3698875"/>
          <p14:tracePt t="98105" x="6335713" y="3711575"/>
          <p14:tracePt t="98117" x="6329363" y="3719513"/>
          <p14:tracePt t="98127" x="6329363" y="3725863"/>
          <p14:tracePt t="98139" x="6329363" y="3740150"/>
          <p14:tracePt t="98150" x="6321425" y="3760788"/>
          <p14:tracePt t="98161" x="6315075" y="3779838"/>
          <p14:tracePt t="98172" x="6308725" y="3808413"/>
          <p14:tracePt t="98185" x="6294438" y="3821113"/>
          <p14:tracePt t="98195" x="6294438" y="3841750"/>
          <p14:tracePt t="98206" x="6294438" y="3856038"/>
          <p14:tracePt t="98217" x="6294438" y="3870325"/>
          <p14:tracePt t="98262" x="6294438" y="3876675"/>
          <p14:tracePt t="98274" x="6300788" y="3883025"/>
          <p14:tracePt t="98284" x="6308725" y="3889375"/>
          <p14:tracePt t="98297" x="6321425" y="3897313"/>
          <p14:tracePt t="98308" x="6329363" y="3903663"/>
          <p14:tracePt t="98318" x="6335713" y="3917950"/>
          <p14:tracePt t="98332" x="6356350" y="3930650"/>
          <p14:tracePt t="98341" x="6370638" y="3944938"/>
          <p14:tracePt t="98352" x="6397625" y="3951288"/>
          <p14:tracePt t="98365" x="6397625" y="3959225"/>
          <p14:tracePt t="98375" x="6418263" y="3965575"/>
          <p14:tracePt t="98386" x="6424613" y="3965575"/>
          <p14:tracePt t="98398" x="6430963" y="3965575"/>
          <p14:tracePt t="98408" x="6430963" y="3971925"/>
          <p14:tracePt t="98420" x="6438900" y="3971925"/>
          <p14:tracePt t="98432" x="6451600" y="3971925"/>
          <p14:tracePt t="98442" x="6459538" y="3971925"/>
          <p14:tracePt t="98465" x="6465888" y="3971925"/>
          <p14:tracePt t="98476" x="6480175" y="3971925"/>
          <p14:tracePt t="98487" x="6486525" y="3971925"/>
          <p14:tracePt t="98498" x="6492875" y="3971925"/>
          <p14:tracePt t="98510" x="6513513" y="3971925"/>
          <p14:tracePt t="98532" x="6521450" y="3971925"/>
          <p14:tracePt t="98679" x="6513513" y="3971925"/>
          <p14:tracePt t="98690" x="6507163" y="3971925"/>
          <p14:tracePt t="98701" x="6500813" y="3971925"/>
          <p14:tracePt t="98713" x="6480175" y="3971925"/>
          <p14:tracePt t="98724" x="6451600" y="3971925"/>
          <p14:tracePt t="98735" x="6410325" y="3971925"/>
          <p14:tracePt t="98758" x="6350000" y="3971925"/>
          <p14:tracePt t="98760" x="6300788" y="3971925"/>
          <p14:tracePt t="98769" x="6273800" y="3979863"/>
          <p14:tracePt t="98781" x="6253163" y="3979863"/>
          <p14:tracePt t="98791" x="6240463" y="3979863"/>
          <p14:tracePt t="98802" x="6191250" y="3979863"/>
          <p14:tracePt t="98815" x="6122988" y="3979863"/>
          <p14:tracePt t="98825" x="6027738" y="3979863"/>
          <p14:tracePt t="98836" x="5930900" y="3979863"/>
          <p14:tracePt t="98849" x="5821363" y="3971925"/>
          <p14:tracePt t="98859" x="5699125" y="3971925"/>
          <p14:tracePt t="98870" x="5616575" y="3971925"/>
          <p14:tracePt t="98884" x="5581650" y="3971925"/>
          <p14:tracePt t="98892" x="5534025" y="3971925"/>
          <p14:tracePt t="98903" x="5472113" y="3971925"/>
          <p14:tracePt t="98915" x="5418138" y="3965575"/>
          <p14:tracePt t="98926" x="5335588" y="3965575"/>
          <p14:tracePt t="98937" x="5240338" y="3951288"/>
          <p14:tracePt t="98948" x="5116513" y="3944938"/>
          <p14:tracePt t="98960" x="4979988" y="3930650"/>
          <p14:tracePt t="98971" x="4808538" y="3930650"/>
          <p14:tracePt t="98983" x="4637088" y="3917950"/>
          <p14:tracePt t="98993" x="4486275" y="3917950"/>
          <p14:tracePt t="99005" x="4432300" y="3917950"/>
          <p14:tracePt t="99016" x="4322763" y="3917950"/>
          <p14:tracePt t="99028" x="4252913" y="3917950"/>
          <p14:tracePt t="99039" x="4164013" y="3924300"/>
          <p14:tracePt t="99050" x="4083050" y="3930650"/>
          <p14:tracePt t="99061" x="3986213" y="3944938"/>
          <p14:tracePt t="99072" x="3835400" y="3951288"/>
          <p14:tracePt t="99084" x="3684588" y="3951288"/>
          <p14:tracePt t="99095" x="3541713" y="3951288"/>
          <p14:tracePt t="99107" x="3370263" y="3951288"/>
          <p14:tracePt t="99117" x="3246438" y="3951288"/>
          <p14:tracePt t="99129" x="3205163" y="3951288"/>
          <p14:tracePt t="99140" x="3136900" y="3951288"/>
          <p14:tracePt t="99163" x="3048000" y="3951288"/>
          <p14:tracePt t="99166" x="3006725" y="3951288"/>
          <p14:tracePt t="99174" x="2979738" y="3951288"/>
          <p14:tracePt t="99185" x="2973388" y="3951288"/>
          <p14:tracePt t="99198" x="2959100" y="3951288"/>
          <p14:tracePt t="99207" x="2924175" y="3951288"/>
          <p14:tracePt t="99219" x="2876550" y="3951288"/>
          <p14:tracePt t="99231" x="2814638" y="3951288"/>
          <p14:tracePt t="99242" x="2760663" y="3951288"/>
          <p14:tracePt t="99252" x="2719388" y="3951288"/>
          <p14:tracePt t="99265" x="2705100" y="3944938"/>
          <p14:tracePt t="99275" x="2684463" y="3944938"/>
          <p14:tracePt t="99286" x="2678113" y="3944938"/>
          <p14:tracePt t="99299" x="2663825" y="3944938"/>
          <p14:tracePt t="99308" x="2643188" y="3944938"/>
          <p14:tracePt t="99320" x="2622550" y="3944938"/>
          <p14:tracePt t="99331" x="2582863" y="3944938"/>
          <p14:tracePt t="99343" x="2527300" y="3944938"/>
          <p14:tracePt t="99355" x="2479675" y="3944938"/>
          <p14:tracePt t="99365" x="2459038" y="3944938"/>
          <p14:tracePt t="99376" x="2438400" y="3944938"/>
          <p14:tracePt t="99399" x="2432050" y="3944938"/>
          <p14:tracePt t="99410" x="2424113" y="3951288"/>
          <p14:tracePt t="99421" x="2417763" y="3951288"/>
          <p14:tracePt t="99433" x="2411413" y="3951288"/>
          <p14:tracePt t="99444" x="2376488" y="3951288"/>
          <p14:tracePt t="99455" x="2335213" y="3951288"/>
          <p14:tracePt t="99478" x="2293938" y="3951288"/>
          <p14:tracePt t="99482" x="2281238" y="3951288"/>
          <p14:tracePt t="99489" x="2273300" y="3951288"/>
          <p14:tracePt t="99500" x="2266950" y="3951288"/>
          <p14:tracePt t="99514" x="2233613" y="3951288"/>
          <p14:tracePt t="99523" x="2205038" y="3951288"/>
          <p14:tracePt t="99545" x="2192338" y="3951288"/>
          <p14:tracePt t="99557" x="2157413" y="3951288"/>
          <p14:tracePt t="99567" x="2136775" y="3951288"/>
          <p14:tracePt t="99579" x="2124075" y="3951288"/>
          <p14:tracePt t="99590" x="2116138" y="3951288"/>
          <p14:tracePt t="99601" x="2103438" y="3951288"/>
          <p14:tracePt t="99613" x="2082800" y="3951288"/>
          <p14:tracePt t="99623" x="2054225" y="3951288"/>
          <p14:tracePt t="99635" x="2020888" y="3951288"/>
          <p14:tracePt t="99648" x="2012950" y="3951288"/>
          <p14:tracePt t="99657" x="2000250" y="3951288"/>
          <p14:tracePt t="99669" x="1985963" y="3951288"/>
          <p14:tracePt t="100164" x="1973263" y="3951288"/>
          <p14:tracePt t="100198" x="1965325" y="3951288"/>
          <p14:tracePt t="100220" x="1958975" y="3951288"/>
          <p14:tracePt t="100230" x="1952625" y="3951288"/>
          <p14:tracePt t="100243" x="1944688" y="3951288"/>
          <p14:tracePt t="100254" x="1931988" y="3951288"/>
          <p14:tracePt t="100265" x="1917700" y="3951288"/>
          <p14:tracePt t="100277" x="1903413" y="3951288"/>
          <p14:tracePt t="100343" x="1897063" y="3951288"/>
          <p14:tracePt t="100444" x="1911350" y="3951288"/>
          <p14:tracePt t="100455" x="1924050" y="3951288"/>
          <p14:tracePt t="100466" x="1931988" y="3951288"/>
          <p14:tracePt t="100477" x="1938338" y="3951288"/>
          <p14:tracePt t="100488" x="1958975" y="3951288"/>
          <p14:tracePt t="100500" x="1979613" y="3951288"/>
          <p14:tracePt t="100513" x="2006600" y="3951288"/>
          <p14:tracePt t="100522" x="2033588" y="3944938"/>
          <p14:tracePt t="100533" x="2068513" y="3938588"/>
          <p14:tracePt t="100545" x="2103438" y="3924300"/>
          <p14:tracePt t="100556" x="2143125" y="3910013"/>
          <p14:tracePt t="100568" x="2171700" y="3910013"/>
          <p14:tracePt t="100581" x="2198688" y="3903663"/>
          <p14:tracePt t="100591" x="2239963" y="3903663"/>
          <p14:tracePt t="100602" x="2260600" y="3903663"/>
          <p14:tracePt t="100614" x="2293938" y="3903663"/>
          <p14:tracePt t="100625" x="2308225" y="3903663"/>
          <p14:tracePt t="100636" x="2328863" y="3903663"/>
          <p14:tracePt t="100648" x="2349500" y="3889375"/>
          <p14:tracePt t="100659" x="2355850" y="3889375"/>
          <p14:tracePt t="100670" x="2370138" y="3883025"/>
          <p14:tracePt t="100737" x="2376488" y="3883025"/>
          <p14:tracePt t="100771" x="2376488" y="3876675"/>
          <p14:tracePt t="100873" x="2355850" y="3876675"/>
          <p14:tracePt t="100895" x="2349500" y="3876675"/>
          <p14:tracePt t="100906" x="2335213" y="3876675"/>
          <p14:tracePt t="100917" x="2322513" y="3876675"/>
          <p14:tracePt t="100929" x="2301875" y="3876675"/>
          <p14:tracePt t="100940" x="2287588" y="3876675"/>
          <p14:tracePt t="100951" x="2266950" y="3876675"/>
          <p14:tracePt t="100964" x="2246313" y="3876675"/>
          <p14:tracePt t="100974" x="2219325" y="3876675"/>
          <p14:tracePt t="100985" x="2205038" y="3876675"/>
          <p14:tracePt t="101008" x="2109788" y="3876675"/>
          <p14:tracePt t="101011" x="2054225" y="3876675"/>
          <p14:tracePt t="101019" x="2020888" y="3876675"/>
          <p14:tracePt t="101031" x="2006600" y="3876675"/>
          <p14:tracePt t="101041" x="2000250" y="3876675"/>
          <p14:tracePt t="101052" x="1985963" y="3876675"/>
          <p14:tracePt t="101064" x="1985963" y="3883025"/>
          <p14:tracePt t="101097" x="1979613" y="3883025"/>
          <p14:tracePt t="101131" x="1973263" y="3883025"/>
          <p14:tracePt t="101153" x="1965325" y="3883025"/>
          <p14:tracePt t="101379" x="1965325" y="3889375"/>
          <p14:tracePt t="101413" x="1965325" y="3897313"/>
          <p14:tracePt t="101446" x="1965325" y="3903663"/>
          <p14:tracePt t="101457" x="1965325" y="3910013"/>
          <p14:tracePt t="101480" x="1965325" y="3917950"/>
          <p14:tracePt t="101525" x="1965325" y="3924300"/>
          <p14:tracePt t="101548" x="1965325" y="3930650"/>
          <p14:tracePt t="101559" x="1965325" y="3938588"/>
          <p14:tracePt t="101592" x="1973263" y="3938588"/>
          <p14:tracePt t="101604" x="1973263" y="3944938"/>
          <p14:tracePt t="101615" x="1973263" y="3951288"/>
          <p14:tracePt t="101627" x="1973263" y="3959225"/>
          <p14:tracePt t="101637" x="1973263" y="3965575"/>
          <p14:tracePt t="101648" x="1973263" y="3971925"/>
          <p14:tracePt t="101660" x="1979613" y="3979863"/>
          <p14:tracePt t="101671" x="1979613" y="3986213"/>
          <p14:tracePt t="102301" x="1985963" y="3986213"/>
          <p14:tracePt t="102313" x="1993900" y="3986213"/>
          <p14:tracePt t="102323" x="2000250" y="3986213"/>
          <p14:tracePt t="102335" x="2012950" y="3986213"/>
          <p14:tracePt t="102347" x="2020888" y="3986213"/>
          <p14:tracePt t="102369" x="2027238" y="3986213"/>
          <p14:tracePt t="102379" x="2033588" y="3992563"/>
          <p14:tracePt t="102391" x="2041525" y="3992563"/>
          <p14:tracePt t="102402" x="2054225" y="3992563"/>
          <p14:tracePt t="102413" x="2068513" y="3992563"/>
          <p14:tracePt t="102425" x="2082800" y="3992563"/>
          <p14:tracePt t="102447" x="2089150" y="3992563"/>
          <p14:tracePt t="102459" x="2095500" y="3992563"/>
          <p14:tracePt t="102470" x="2103438" y="3992563"/>
          <p14:tracePt t="102537" x="2109788" y="3992563"/>
          <p14:tracePt t="102549" x="2116138" y="3992563"/>
          <p14:tracePt t="102560" x="2124075" y="3992563"/>
          <p14:tracePt t="102628" x="2130425" y="3992563"/>
          <p14:tracePt t="102662" x="2136775" y="3992563"/>
          <p14:tracePt t="102672" x="2143125" y="3992563"/>
          <p14:tracePt t="102683" x="2151063" y="3992563"/>
          <p14:tracePt t="102696" x="2157413" y="3992563"/>
          <p14:tracePt t="102706" x="2163763" y="3992563"/>
          <p14:tracePt t="102717" x="2171700" y="3992563"/>
          <p14:tracePt t="102731" x="2178050" y="3992563"/>
          <p14:tracePt t="102740" x="2192338" y="3992563"/>
          <p14:tracePt t="102774" x="2198688" y="3992563"/>
          <p14:tracePt t="102786" x="2205038" y="3992563"/>
          <p14:tracePt t="102796" x="2212975" y="3992563"/>
          <p14:tracePt t="102807" x="2219325" y="3992563"/>
          <p14:tracePt t="102819" x="2225675" y="3992563"/>
          <p14:tracePt t="102831" x="2239963" y="3992563"/>
          <p14:tracePt t="102841" x="2260600" y="4000500"/>
          <p14:tracePt t="102853" x="2273300" y="4000500"/>
          <p14:tracePt t="102863" x="2281238" y="4000500"/>
          <p14:tracePt t="102882" x="2287588" y="4000500"/>
          <p14:tracePt t="102898" x="2293938" y="4000500"/>
          <p14:tracePt t="102931" x="2301875" y="4000500"/>
          <p14:tracePt t="103077" x="2301875" y="4006850"/>
          <p14:tracePt t="103100" x="2293938" y="4013200"/>
          <p14:tracePt t="103111" x="2281238" y="4019550"/>
          <p14:tracePt t="103122" x="2273300" y="4019550"/>
          <p14:tracePt t="103133" x="2266950" y="4027488"/>
          <p14:tracePt t="103146" x="2266950" y="4033838"/>
          <p14:tracePt t="103167" x="2260600" y="4040188"/>
          <p14:tracePt t="103181" x="2254250" y="4048125"/>
          <p14:tracePt t="103190" x="2246313" y="4054475"/>
          <p14:tracePt t="103201" x="2239963" y="4054475"/>
          <p14:tracePt t="103214" x="2233613" y="4060825"/>
          <p14:tracePt t="103224" x="2219325" y="4068763"/>
          <p14:tracePt t="103248" x="2205038" y="4081463"/>
          <p14:tracePt t="103258" x="2198688" y="4081463"/>
          <p14:tracePt t="103292" x="2192338" y="4081463"/>
          <p14:tracePt t="103302" x="2184400" y="4089400"/>
          <p14:tracePt t="103347" x="2178050" y="4089400"/>
          <p14:tracePt t="103370" x="2171700" y="4089400"/>
          <p14:tracePt t="103382" x="2151063" y="4089400"/>
          <p14:tracePt t="103392" x="2130425" y="4089400"/>
          <p14:tracePt t="103403" x="2095500" y="4089400"/>
          <p14:tracePt t="103415" x="2082800" y="4089400"/>
          <p14:tracePt t="103427" x="2074863" y="4089400"/>
          <p14:tracePt t="103471" x="2068513" y="4089400"/>
          <p14:tracePt t="103482" x="2062163" y="4089400"/>
          <p14:tracePt t="103505" x="2054225" y="4089400"/>
          <p14:tracePt t="103730" x="2062163" y="4089400"/>
          <p14:tracePt t="103741" x="2103438" y="4095750"/>
          <p14:tracePt t="103752" x="2130425" y="4095750"/>
          <p14:tracePt t="103764" x="2157413" y="4095750"/>
          <p14:tracePt t="103775" x="2171700" y="4095750"/>
          <p14:tracePt t="103786" x="2192338" y="4095750"/>
          <p14:tracePt t="103797" x="2212975" y="4095750"/>
          <p14:tracePt t="103808" x="2225675" y="4089400"/>
          <p14:tracePt t="103820" x="2246313" y="4089400"/>
          <p14:tracePt t="103832" x="2260600" y="4081463"/>
          <p14:tracePt t="103842" x="2273300" y="4081463"/>
          <p14:tracePt t="103855" x="2301875" y="4081463"/>
          <p14:tracePt t="103865" x="2322513" y="4075113"/>
          <p14:tracePt t="103881" x="2349500" y="4075113"/>
          <p14:tracePt t="103888" x="2363788" y="4075113"/>
          <p14:tracePt t="103899" x="2370138" y="4075113"/>
          <p14:tracePt t="103910" x="2382838" y="4075113"/>
          <p14:tracePt t="103989" x="2363788" y="4075113"/>
          <p14:tracePt t="104000" x="2335213" y="4075113"/>
          <p14:tracePt t="104012" x="2301875" y="4075113"/>
          <p14:tracePt t="104022" x="2287588" y="4075113"/>
          <p14:tracePt t="104033" x="2260600" y="4075113"/>
          <p14:tracePt t="104045" x="2239963" y="4075113"/>
          <p14:tracePt t="104056" x="2212975" y="4075113"/>
          <p14:tracePt t="104068" x="2192338" y="4075113"/>
          <p14:tracePt t="104080" x="2136775" y="4075113"/>
          <p14:tracePt t="104090" x="2095500" y="4075113"/>
          <p14:tracePt t="104101" x="2027238" y="4075113"/>
          <p14:tracePt t="104114" x="1958975" y="4075113"/>
          <p14:tracePt t="104123" x="1890713" y="4075113"/>
          <p14:tracePt t="104135" x="1849438" y="4075113"/>
          <p14:tracePt t="104147" x="1828800" y="4075113"/>
          <p14:tracePt t="104157" x="1822450" y="4075113"/>
          <p14:tracePt t="104191" x="1814513" y="4075113"/>
          <p14:tracePt t="104214" x="1801813" y="4075113"/>
          <p14:tracePt t="104225" x="1793875" y="4075113"/>
          <p14:tracePt t="104292" x="1835150" y="4068763"/>
          <p14:tracePt t="104304" x="1876425" y="4068763"/>
          <p14:tracePt t="104315" x="1944688" y="4068763"/>
          <p14:tracePt t="104326" x="2027238" y="4068763"/>
          <p14:tracePt t="104338" x="2095500" y="4068763"/>
          <p14:tracePt t="104349" x="2163763" y="4068763"/>
          <p14:tracePt t="104360" x="2246313" y="4068763"/>
          <p14:tracePt t="104371" x="2328863" y="4068763"/>
          <p14:tracePt t="104382" x="2382838" y="4068763"/>
          <p14:tracePt t="104394" x="2417763" y="4068763"/>
          <p14:tracePt t="104405" x="2432050" y="4068763"/>
          <p14:tracePt t="104529" x="2424113" y="4068763"/>
          <p14:tracePt t="104540" x="2411413" y="4068763"/>
          <p14:tracePt t="104551" x="2390775" y="4068763"/>
          <p14:tracePt t="104562" x="2355850" y="4068763"/>
          <p14:tracePt t="104573" x="2328863" y="4068763"/>
          <p14:tracePt t="104585" x="2293938" y="4075113"/>
          <p14:tracePt t="104596" x="2254250" y="4075113"/>
          <p14:tracePt t="104607" x="2212975" y="4075113"/>
          <p14:tracePt t="104619" x="2151063" y="4075113"/>
          <p14:tracePt t="104629" x="2082800" y="4075113"/>
          <p14:tracePt t="104641" x="2012950" y="4075113"/>
          <p14:tracePt t="104652" x="1973263" y="4075113"/>
          <p14:tracePt t="104664" x="1958975" y="4075113"/>
          <p14:tracePt t="104675" x="1944688" y="4075113"/>
          <p14:tracePt t="104686" x="1938338" y="4075113"/>
          <p14:tracePt t="104821" x="1965325" y="4075113"/>
          <p14:tracePt t="104832" x="2000250" y="4075113"/>
          <p14:tracePt t="104844" x="2047875" y="4075113"/>
          <p14:tracePt t="104855" x="2109788" y="4075113"/>
          <p14:tracePt t="104866" x="2151063" y="4075113"/>
          <p14:tracePt t="104880" x="2171700" y="4068763"/>
          <p14:tracePt t="104889" x="2192338" y="4068763"/>
          <p14:tracePt t="104900" x="2212975" y="4068763"/>
          <p14:tracePt t="104913" x="2239963" y="4068763"/>
          <p14:tracePt t="104934" x="2246313" y="4068763"/>
          <p14:tracePt t="104946" x="2260600" y="4068763"/>
          <p14:tracePt t="104956" x="2281238" y="4068763"/>
          <p14:tracePt t="104967" x="2308225" y="4068763"/>
          <p14:tracePt t="104979" x="2314575" y="4068763"/>
          <p14:tracePt t="104990" x="2322513" y="4068763"/>
          <p14:tracePt t="105114" x="2314575" y="4068763"/>
          <p14:tracePt t="105125" x="2308225" y="4068763"/>
          <p14:tracePt t="105136" x="2287588" y="4068763"/>
          <p14:tracePt t="105147" x="2254250" y="4068763"/>
          <p14:tracePt t="105159" x="2233613" y="4068763"/>
          <p14:tracePt t="105170" x="2225675" y="4075113"/>
          <p14:tracePt t="105181" x="2205038" y="4075113"/>
          <p14:tracePt t="105193" x="2184400" y="4081463"/>
          <p14:tracePt t="105204" x="2171700" y="4081463"/>
          <p14:tracePt t="105215" x="2157413" y="4081463"/>
          <p14:tracePt t="105226" x="2143125" y="4081463"/>
          <p14:tracePt t="105237" x="2124075" y="4081463"/>
          <p14:tracePt t="105249" x="2103438" y="4081463"/>
          <p14:tracePt t="105260" x="2082800" y="4081463"/>
          <p14:tracePt t="105271" x="2074863" y="4089400"/>
          <p14:tracePt t="105282" x="2062163" y="4089400"/>
          <p14:tracePt t="105384" x="2068513" y="4089400"/>
          <p14:tracePt t="105395" x="2109788" y="4089400"/>
          <p14:tracePt t="105406" x="2151063" y="4089400"/>
          <p14:tracePt t="105417" x="2205038" y="4089400"/>
          <p14:tracePt t="105428" x="2239963" y="4089400"/>
          <p14:tracePt t="105440" x="2335213" y="4089400"/>
          <p14:tracePt t="105451" x="2473325" y="4089400"/>
          <p14:tracePt t="105462" x="2622550" y="4116388"/>
          <p14:tracePt t="105474" x="2760663" y="4137025"/>
          <p14:tracePt t="105485" x="2855913" y="4137025"/>
          <p14:tracePt t="105496" x="2932113" y="4149725"/>
          <p14:tracePt t="105508" x="2973388" y="4149725"/>
          <p14:tracePt t="105519" x="3000375" y="4149725"/>
          <p14:tracePt t="105529" x="3027363" y="4149725"/>
          <p14:tracePt t="105541" x="3068638" y="4149725"/>
          <p14:tracePt t="105552" x="3082925" y="4149725"/>
          <p14:tracePt t="105564" x="3122613" y="4129088"/>
          <p14:tracePt t="105575" x="3157538" y="4122738"/>
          <p14:tracePt t="105586" x="3184525" y="4116388"/>
          <p14:tracePt t="105599" x="3192463" y="4110038"/>
          <p14:tracePt t="105609" x="3205163" y="4110038"/>
          <p14:tracePt t="105620" x="3213100" y="4110038"/>
          <p14:tracePt t="105643" x="3219450" y="4110038"/>
          <p14:tracePt t="105654" x="3232150" y="4110038"/>
          <p14:tracePt t="105665" x="3246438" y="4110038"/>
          <p14:tracePt t="105676" x="3273425" y="4102100"/>
          <p14:tracePt t="105687" x="3281363" y="4102100"/>
          <p14:tracePt t="105699" x="3287713" y="4102100"/>
          <p14:tracePt t="105710" x="3302000" y="4102100"/>
          <p14:tracePt t="105721" x="3322638" y="4102100"/>
          <p14:tracePt t="105732" x="3362325" y="4102100"/>
          <p14:tracePt t="105744" x="3438525" y="4102100"/>
          <p14:tracePt t="105755" x="3521075" y="4122738"/>
          <p14:tracePt t="105766" x="3595688" y="4137025"/>
          <p14:tracePt t="105779" x="3651250" y="4157663"/>
          <p14:tracePt t="105789" x="3684588" y="4157663"/>
          <p14:tracePt t="105800" x="3698875" y="4157663"/>
          <p14:tracePt t="105833" x="3705225" y="4157663"/>
          <p14:tracePt t="105845" x="3713163" y="4157663"/>
          <p14:tracePt t="105856" x="3719513" y="4157663"/>
          <p14:tracePt t="105868" x="3725863" y="4157663"/>
          <p14:tracePt t="105890" x="3732213" y="4157663"/>
          <p14:tracePt t="105991" x="3719513" y="4170363"/>
          <p14:tracePt t="106002" x="3698875" y="4178300"/>
          <p14:tracePt t="106014" x="3651250" y="4184650"/>
          <p14:tracePt t="106025" x="3609975" y="4205288"/>
          <p14:tracePt t="106036" x="3554413" y="4205288"/>
          <p14:tracePt t="106047" x="3492500" y="4205288"/>
          <p14:tracePt t="106059" x="3452813" y="4211638"/>
          <p14:tracePt t="106070" x="3432175" y="4211638"/>
          <p14:tracePt t="106081" x="3362325" y="4211638"/>
          <p14:tracePt t="106092" x="3322638" y="4211638"/>
          <p14:tracePt t="106103" x="3281363" y="4211638"/>
          <p14:tracePt t="106115" x="3252788" y="4205288"/>
          <p14:tracePt t="106138" x="3246438" y="4198938"/>
          <p14:tracePt t="106149" x="3232150" y="4191000"/>
          <p14:tracePt t="106161" x="3213100" y="4170363"/>
          <p14:tracePt t="106171" x="3192463" y="4164013"/>
          <p14:tracePt t="106228" x="3192463" y="4157663"/>
          <p14:tracePt t="106239" x="3198813" y="4137025"/>
          <p14:tracePt t="106249" x="3225800" y="4110038"/>
          <p14:tracePt t="106261" x="3273425" y="4095750"/>
          <p14:tracePt t="106272" x="3308350" y="4075113"/>
          <p14:tracePt t="106284" x="3362325" y="4054475"/>
          <p14:tracePt t="106296" x="3411538" y="4048125"/>
          <p14:tracePt t="106306" x="3465513" y="4040188"/>
          <p14:tracePt t="106317" x="3486150" y="4040188"/>
          <p14:tracePt t="106329" x="3533775" y="4027488"/>
          <p14:tracePt t="106340" x="3575050" y="4027488"/>
          <p14:tracePt t="106351" x="3595688" y="4027488"/>
          <p14:tracePt t="106362" x="3616325" y="4027488"/>
          <p14:tracePt t="106373" x="3636963" y="4027488"/>
          <p14:tracePt t="106385" x="3651250" y="4027488"/>
          <p14:tracePt t="106396" x="3678238" y="4027488"/>
          <p14:tracePt t="106419" x="3684588" y="4027488"/>
          <p14:tracePt t="106441" x="3692525" y="4027488"/>
          <p14:tracePt t="106475" x="3698875" y="4027488"/>
          <p14:tracePt t="106486" x="3698875" y="4040188"/>
          <p14:tracePt t="106498" x="3698875" y="4060825"/>
          <p14:tracePt t="106509" x="3698875" y="4075113"/>
          <p14:tracePt t="106520" x="3684588" y="4089400"/>
          <p14:tracePt t="106531" x="3657600" y="4110038"/>
          <p14:tracePt t="106542" x="3636963" y="4116388"/>
          <p14:tracePt t="106553" x="3616325" y="4122738"/>
          <p14:tracePt t="106565" x="3602038" y="4122738"/>
          <p14:tracePt t="106577" x="3589338" y="4129088"/>
          <p14:tracePt t="106587" x="3568700" y="4129088"/>
          <p14:tracePt t="106599" x="3541713" y="4129088"/>
          <p14:tracePt t="106610" x="3533775" y="4129088"/>
          <p14:tracePt t="106622" x="3521075" y="4129088"/>
          <p14:tracePt t="106632" x="3492500" y="4129088"/>
          <p14:tracePt t="106646" x="3465513" y="4110038"/>
          <p14:tracePt t="106656" x="3403600" y="4089400"/>
          <p14:tracePt t="106665" x="3328988" y="4068763"/>
          <p14:tracePt t="106677" x="3287713" y="4060825"/>
          <p14:tracePt t="106687" x="3273425" y="4054475"/>
          <p14:tracePt t="106698" x="3267075" y="4054475"/>
          <p14:tracePt t="106710" x="3267075" y="4048125"/>
          <p14:tracePt t="106732" x="3267075" y="4040188"/>
          <p14:tracePt t="106755" x="3267075" y="4027488"/>
          <p14:tracePt t="106766" x="3267075" y="4019550"/>
          <p14:tracePt t="106767" x="3267075" y="4013200"/>
          <p14:tracePt t="106777" x="3267075" y="4006850"/>
          <p14:tracePt t="106789" x="3281363" y="4006850"/>
          <p14:tracePt t="106800" x="3294063" y="3992563"/>
          <p14:tracePt t="106812" x="3314700" y="3986213"/>
          <p14:tracePt t="106824" x="3349625" y="3979863"/>
          <p14:tracePt t="106847" x="3411538" y="3971925"/>
          <p14:tracePt t="106850" x="3452813" y="3959225"/>
          <p14:tracePt t="106859" x="3500438" y="3959225"/>
          <p14:tracePt t="106869" x="3513138" y="3959225"/>
          <p14:tracePt t="106880" x="3533775" y="3959225"/>
          <p14:tracePt t="106897" x="3575050" y="3951288"/>
          <p14:tracePt t="106902" x="3616325" y="3951288"/>
          <p14:tracePt t="106915" x="3663950" y="3951288"/>
          <p14:tracePt t="106925" x="3692525" y="3951288"/>
          <p14:tracePt t="106936" x="3725863" y="3951288"/>
          <p14:tracePt t="106960" x="3732213" y="3951288"/>
          <p14:tracePt t="107004" x="3740150" y="3951288"/>
          <p14:tracePt t="107027" x="3740150" y="3965575"/>
          <p14:tracePt t="107037" x="3740150" y="3979863"/>
          <p14:tracePt t="107049" x="3740150" y="4000500"/>
          <p14:tracePt t="107060" x="3740150" y="4019550"/>
          <p14:tracePt t="107071" x="3740150" y="4033838"/>
          <p14:tracePt t="107082" x="3732213" y="4048125"/>
          <p14:tracePt t="107096" x="3725863" y="4060825"/>
          <p14:tracePt t="107105" x="3713163" y="4075113"/>
          <p14:tracePt t="107116" x="3692525" y="4095750"/>
          <p14:tracePt t="107129" x="3663950" y="4110038"/>
          <p14:tracePt t="107139" x="3643313" y="4122738"/>
          <p14:tracePt t="107150" x="3622675" y="4129088"/>
          <p14:tracePt t="107162" x="3609975" y="4129088"/>
          <p14:tracePt t="107172" x="3582988" y="4129088"/>
          <p14:tracePt t="107183" x="3568700" y="4129088"/>
          <p14:tracePt t="107196" x="3527425" y="4129088"/>
          <p14:tracePt t="107206" x="3486150" y="4129088"/>
          <p14:tracePt t="107218" x="3465513" y="4129088"/>
          <p14:tracePt t="107230" x="3424238" y="4129088"/>
          <p14:tracePt t="107240" x="3382963" y="4129088"/>
          <p14:tracePt t="107251" x="3362325" y="4129088"/>
          <p14:tracePt t="107262" x="3349625" y="4129088"/>
          <p14:tracePt t="107420" x="3349625" y="4122738"/>
          <p14:tracePt t="107499" x="3349625" y="4116388"/>
          <p14:tracePt t="107522" x="3355975" y="4110038"/>
          <p14:tracePt t="107556" x="3355975" y="4102100"/>
          <p14:tracePt t="107578" x="3355975" y="4095750"/>
          <p14:tracePt t="107623" x="3362325" y="4089400"/>
          <p14:tracePt t="107802" x="3370263" y="4089400"/>
          <p14:tracePt t="107814" x="3370263" y="4081463"/>
          <p14:tracePt t="107825" x="3376613" y="4081463"/>
          <p14:tracePt t="107836" x="3390900" y="4081463"/>
          <p14:tracePt t="107847" x="3397250" y="4081463"/>
          <p14:tracePt t="107870" x="3411538" y="4081463"/>
          <p14:tracePt t="107882" x="3417888" y="4081463"/>
          <p14:tracePt t="107893" x="3432175" y="4081463"/>
          <p14:tracePt t="107903" x="3438525" y="4081463"/>
          <p14:tracePt t="107915" x="3452813" y="4081463"/>
          <p14:tracePt t="107928" x="3473450" y="4068763"/>
          <p14:tracePt t="107937" x="3492500" y="4060825"/>
          <p14:tracePt t="107949" x="3527425" y="4060825"/>
          <p14:tracePt t="107962" x="3568700" y="4048125"/>
          <p14:tracePt t="107971" x="3582988" y="4048125"/>
          <p14:tracePt t="107982" x="3643313" y="4033838"/>
          <p14:tracePt t="107996" x="3719513" y="4027488"/>
          <p14:tracePt t="108005" x="3814763" y="4006850"/>
          <p14:tracePt t="108016" x="3938588" y="3986213"/>
          <p14:tracePt t="108028" x="4083050" y="3924300"/>
          <p14:tracePt t="108039" x="4267200" y="3835400"/>
          <p14:tracePt t="108050" x="4418013" y="3711575"/>
          <p14:tracePt t="108062" x="4622800" y="3540125"/>
          <p14:tracePt t="108072" x="4835525" y="3328988"/>
          <p14:tracePt t="108084" x="5048250" y="3130550"/>
          <p14:tracePt t="108095" x="5226050" y="2924175"/>
          <p14:tracePt t="108106" x="5376863" y="2725738"/>
          <p14:tracePt t="108117" x="5486400" y="2581275"/>
          <p14:tracePt t="108129" x="5568950" y="2465388"/>
          <p14:tracePt t="108140" x="5622925" y="2376488"/>
          <p14:tracePt t="108151" x="5651500" y="2287588"/>
          <p14:tracePt t="108164" x="5670550" y="2252663"/>
          <p14:tracePt t="108174" x="5711825" y="2163763"/>
          <p14:tracePt t="108185" x="5732463" y="2095500"/>
          <p14:tracePt t="108198" x="5740400" y="2074863"/>
          <p14:tracePt t="108207" x="5753100" y="2020888"/>
          <p14:tracePt t="108219" x="5773738" y="1931988"/>
          <p14:tracePt t="108231" x="5781675" y="1862138"/>
          <p14:tracePt t="108241" x="5788025" y="1822450"/>
          <p14:tracePt t="108252" x="5788025" y="1787525"/>
          <p14:tracePt t="108264" x="5788025" y="1760538"/>
          <p14:tracePt t="108276" x="5788025" y="1746250"/>
          <p14:tracePt t="108286" x="5788025" y="1712913"/>
          <p14:tracePt t="108297" x="5788025" y="1671638"/>
          <p14:tracePt t="108309" x="5788025" y="1603375"/>
          <p14:tracePt t="108320" x="5753100" y="1512888"/>
          <p14:tracePt t="108331" x="5740400" y="1473200"/>
          <p14:tracePt t="108343" x="5705475" y="1382713"/>
          <p14:tracePt t="108354" x="5670550" y="1322388"/>
          <p14:tracePt t="108365" x="5657850" y="1301750"/>
          <p14:tracePt t="108410" x="5657850" y="1293813"/>
          <p14:tracePt t="108421" x="5643563" y="1287463"/>
          <p14:tracePt t="108433" x="5637213" y="1273175"/>
          <p14:tracePt t="108444" x="5622925" y="1266825"/>
          <p14:tracePt t="108455" x="5616575" y="1260475"/>
          <p14:tracePt t="108771" x="5616575" y="1254125"/>
          <p14:tracePt t="108781" x="5616575" y="1233488"/>
          <p14:tracePt t="108793" x="5630863" y="1219200"/>
          <p14:tracePt t="108804" x="5637213" y="1212850"/>
          <p14:tracePt t="108815" x="5651500" y="1204913"/>
          <p14:tracePt t="108828" x="5664200" y="1198563"/>
          <p14:tracePt t="108837" x="5678488" y="1184275"/>
          <p14:tracePt t="108848" x="5705475" y="1171575"/>
          <p14:tracePt t="108862" x="5711825" y="1157288"/>
          <p14:tracePt t="108871" x="5726113" y="1143000"/>
          <p14:tracePt t="108882" x="5746750" y="1123950"/>
          <p14:tracePt t="108895" x="5761038" y="1109663"/>
          <p14:tracePt t="108905" x="5788025" y="1095375"/>
          <p14:tracePt t="108916" x="5808663" y="1074738"/>
          <p14:tracePt t="108929" x="5821363" y="1062038"/>
          <p14:tracePt t="108939" x="5849938" y="1033463"/>
          <p14:tracePt t="108950" x="5870575" y="1014413"/>
          <p14:tracePt t="108962" x="5903913" y="993775"/>
          <p14:tracePt t="108972" x="5918200" y="973138"/>
          <p14:tracePt t="108983" x="5924550" y="965200"/>
          <p14:tracePt t="108994" x="5945188" y="958850"/>
          <p14:tracePt t="109007" x="5959475" y="952500"/>
          <p14:tracePt t="109017" x="5972175" y="944563"/>
          <p14:tracePt t="109029" x="6000750" y="938213"/>
          <p14:tracePt t="109040" x="6021388" y="938213"/>
          <p14:tracePt t="109051" x="6034088" y="931863"/>
          <p14:tracePt t="109064" x="6048375" y="931863"/>
          <p14:tracePt t="109074" x="6061075" y="923925"/>
          <p14:tracePt t="109085" x="6081713" y="917575"/>
          <p14:tracePt t="109097" x="6143625" y="903288"/>
          <p14:tracePt t="109108" x="6246813" y="884238"/>
          <p14:tracePt t="109119" x="6294438" y="863600"/>
          <p14:tracePt t="109130" x="6403975" y="855663"/>
          <p14:tracePt t="109141" x="6527800" y="842963"/>
          <p14:tracePt t="109152" x="6650038" y="842963"/>
          <p14:tracePt t="109163" x="6761163" y="842963"/>
          <p14:tracePt t="109175" x="6842125" y="849313"/>
          <p14:tracePt t="109186" x="6897688" y="849313"/>
          <p14:tracePt t="109197" x="6938963" y="849313"/>
          <p14:tracePt t="109209" x="6992938" y="849313"/>
          <p14:tracePt t="109220" x="7102475" y="849313"/>
          <p14:tracePt t="109231" x="7240588" y="855663"/>
          <p14:tracePt t="109243" x="7308850" y="855663"/>
          <p14:tracePt t="109254" x="7486650" y="884238"/>
          <p14:tracePt t="109265" x="7705725" y="944563"/>
          <p14:tracePt t="109278" x="8027988" y="979488"/>
          <p14:tracePt t="109287" x="8137525" y="979488"/>
          <p14:tracePt t="109299" x="8185150" y="917575"/>
          <p14:tracePt t="109311" x="8185150" y="863600"/>
          <p14:tracePt t="109321" x="8164513" y="609600"/>
          <p14:tracePt t="109648" x="8137525" y="725488"/>
          <p14:tracePt t="109659" x="8081963" y="896938"/>
          <p14:tracePt t="109670" x="8048625" y="1041400"/>
          <p14:tracePt t="109681" x="8040688" y="1068388"/>
          <p14:tracePt t="109693" x="8054975" y="1103313"/>
          <p14:tracePt t="109703" x="8069263" y="1103313"/>
          <p14:tracePt t="109727" x="8075613" y="1103313"/>
          <p14:tracePt t="109749" x="8081963" y="1109663"/>
          <p14:tracePt t="109760" x="8096250" y="1116013"/>
          <p14:tracePt t="109773" x="8102600" y="1116013"/>
          <p14:tracePt t="109784" x="8123238" y="1130300"/>
          <p14:tracePt t="109793" x="8143875" y="1136650"/>
          <p14:tracePt t="109804" x="8178800" y="1143000"/>
          <p14:tracePt t="109815" x="8205788" y="1143000"/>
          <p14:tracePt t="109827" x="8247063" y="1143000"/>
          <p14:tracePt t="109837" x="8274050" y="1150938"/>
          <p14:tracePt t="109848" x="8315325" y="1150938"/>
          <p14:tracePt t="109860" x="8383588" y="1150938"/>
          <p14:tracePt t="109871" x="8439150" y="1163638"/>
          <p14:tracePt t="109892" x="8507413" y="1163638"/>
          <p14:tracePt t="109894" x="8561388" y="1163638"/>
          <p14:tracePt t="109905" x="8609013" y="1171575"/>
          <p14:tracePt t="109917" x="8637588" y="1171575"/>
          <p14:tracePt t="109929" x="8650288" y="1171575"/>
          <p14:tracePt t="109940" x="8664575" y="1177925"/>
          <p14:tracePt t="109962" x="8670925" y="1177925"/>
          <p14:tracePt t="109974" x="8678863" y="1184275"/>
          <p14:tracePt t="109985" x="8691563" y="1192213"/>
          <p14:tracePt t="109996" x="8699500" y="1198563"/>
          <p14:tracePt t="110008" x="8712200" y="1219200"/>
          <p14:tracePt t="110019" x="8732838" y="1233488"/>
          <p14:tracePt t="110032" x="8759825" y="1266825"/>
          <p14:tracePt t="110041" x="8788400" y="1301750"/>
          <p14:tracePt t="110052" x="8821738" y="1349375"/>
          <p14:tracePt t="110063" x="8856663" y="1397000"/>
          <p14:tracePt t="110075" x="8897938" y="1458913"/>
          <p14:tracePt t="110086" x="8910638" y="1493838"/>
          <p14:tracePt t="110098" x="8918575" y="1520825"/>
          <p14:tracePt t="110109" x="8945563" y="1574800"/>
          <p14:tracePt t="110120" x="8966200" y="1616075"/>
          <p14:tracePt t="110131" x="8978900" y="1651000"/>
          <p14:tracePt t="110145" x="8999538" y="1684338"/>
          <p14:tracePt t="110153" x="9013825" y="1712913"/>
          <p14:tracePt t="110165" x="9020175" y="1733550"/>
          <p14:tracePt t="110178" x="9028113" y="1746250"/>
          <p14:tracePt t="110187" x="9028113" y="1760538"/>
          <p14:tracePt t="110198" x="9028113" y="1773238"/>
          <p14:tracePt t="110212" x="9034463" y="1793875"/>
          <p14:tracePt t="110221" x="9034463" y="1801813"/>
          <p14:tracePt t="110232" x="9040813" y="1814513"/>
          <p14:tracePt t="110245" x="9048750" y="1843088"/>
          <p14:tracePt t="110255" x="9048750" y="1855788"/>
          <p14:tracePt t="110266" x="9048750" y="1882775"/>
          <p14:tracePt t="110277" x="9055100" y="1903413"/>
          <p14:tracePt t="110289" x="9055100" y="1924050"/>
          <p14:tracePt t="110300" x="9069388" y="1958975"/>
          <p14:tracePt t="110311" x="9069388" y="1985963"/>
          <p14:tracePt t="110322" x="9069388" y="2020888"/>
          <p14:tracePt t="110334" x="9069388" y="2047875"/>
          <p14:tracePt t="110345" x="9069388" y="2101850"/>
          <p14:tracePt t="110356" x="9069388" y="2116138"/>
          <p14:tracePt t="110367" x="9069388" y="2157413"/>
          <p14:tracePt t="110379" x="9069388" y="2212975"/>
          <p14:tracePt t="110390" x="9069388" y="2232025"/>
          <p14:tracePt t="110401" x="9069388" y="2252663"/>
          <p14:tracePt t="110412" x="9069388" y="2273300"/>
          <p14:tracePt t="110424" x="9069388" y="2301875"/>
          <p14:tracePt t="110435" x="9069388" y="2314575"/>
          <p14:tracePt t="110446" x="9069388" y="2335213"/>
          <p14:tracePt t="110458" x="9069388" y="2349500"/>
          <p14:tracePt t="110469" x="9069388" y="2362200"/>
          <p14:tracePt t="110537" x="9069388" y="2328863"/>
          <p14:tracePt t="110547" x="9061450" y="2314575"/>
          <p14:tracePt t="110560" x="9061450" y="2293938"/>
          <p14:tracePt t="110570" x="9048750" y="2219325"/>
          <p14:tracePt t="110582" x="9040813" y="2136775"/>
          <p14:tracePt t="110595" x="9028113" y="2027238"/>
          <p14:tracePt t="110604" x="9028113" y="1992313"/>
          <p14:tracePt t="110616" x="9007475" y="1931988"/>
          <p14:tracePt t="110628" x="9007475" y="1890713"/>
          <p14:tracePt t="110637" x="9007475" y="1862138"/>
          <p14:tracePt t="110649" x="9007475" y="1843088"/>
          <p14:tracePt t="110661" x="8999538" y="1822450"/>
          <p14:tracePt t="110671" x="8993188" y="1801813"/>
          <p14:tracePt t="110682" x="8986838" y="1752600"/>
          <p14:tracePt t="110694" x="8966200" y="1712913"/>
          <p14:tracePt t="110705" x="8959850" y="1636713"/>
          <p14:tracePt t="110716" x="8945563" y="1616075"/>
          <p14:tracePt t="110728" x="8945563" y="1609725"/>
          <p14:tracePt t="110818" x="8945563" y="1603375"/>
          <p14:tracePt t="110829" x="8945563" y="1595438"/>
          <p14:tracePt t="110852" x="8945563" y="1589088"/>
          <p14:tracePt t="110863" x="8951913" y="1574800"/>
          <p14:tracePt t="110874" x="8959850" y="1574800"/>
          <p14:tracePt t="110886" x="8959850" y="1568450"/>
          <p14:tracePt t="111572" x="8959850" y="1574800"/>
          <p14:tracePt t="111594" x="8966200" y="1589088"/>
          <p14:tracePt t="111605" x="8972550" y="1609725"/>
          <p14:tracePt t="111617" x="8978900" y="1630363"/>
          <p14:tracePt t="111627" x="8986838" y="1663700"/>
          <p14:tracePt t="111639" x="8986838" y="1677988"/>
          <p14:tracePt t="111650" x="8993188" y="1704975"/>
          <p14:tracePt t="111661" x="8993188" y="1760538"/>
          <p14:tracePt t="111672" x="8993188" y="1808163"/>
          <p14:tracePt t="111684" x="8993188" y="1862138"/>
          <p14:tracePt t="111695" x="8993188" y="1903413"/>
          <p14:tracePt t="111706" x="8993188" y="1944688"/>
          <p14:tracePt t="111717" x="9007475" y="1979613"/>
          <p14:tracePt t="111729" x="9007475" y="2006600"/>
          <p14:tracePt t="111740" x="9007475" y="2020888"/>
          <p14:tracePt t="111751" x="9013825" y="2041525"/>
          <p14:tracePt t="111763" x="9013825" y="2054225"/>
          <p14:tracePt t="111774" x="9013825" y="2068513"/>
          <p14:tracePt t="111785" x="9013825" y="2089150"/>
          <p14:tracePt t="111796" x="9013825" y="2101850"/>
          <p14:tracePt t="111807" x="9013825" y="2116138"/>
          <p14:tracePt t="111819" x="9013825" y="2151063"/>
          <p14:tracePt t="111830" x="9013825" y="2163763"/>
          <p14:tracePt t="111842" x="9007475" y="2184400"/>
          <p14:tracePt t="111852" x="8993188" y="2225675"/>
          <p14:tracePt t="111864" x="8978900" y="2273300"/>
          <p14:tracePt t="111878" x="8966200" y="2308225"/>
          <p14:tracePt t="111886" x="8951913" y="2349500"/>
          <p14:tracePt t="111897" x="8945563" y="2370138"/>
          <p14:tracePt t="111910" x="8931275" y="2411413"/>
          <p14:tracePt t="111920" x="8931275" y="2438400"/>
          <p14:tracePt t="111931" x="8924925" y="2471738"/>
          <p14:tracePt t="111944" x="8910638" y="2520950"/>
          <p14:tracePt t="111954" x="8897938" y="2562225"/>
          <p14:tracePt t="111965" x="8877300" y="2636838"/>
          <p14:tracePt t="111977" x="8856663" y="2690813"/>
          <p14:tracePt t="111987" x="8842375" y="2752725"/>
          <p14:tracePt t="111999" x="8829675" y="2808288"/>
          <p14:tracePt t="112011" x="8821738" y="2835275"/>
          <p14:tracePt t="112032" x="8821738" y="2841625"/>
          <p14:tracePt t="112043" x="8821738" y="2849563"/>
          <p14:tracePt t="112055" x="8815388" y="2855913"/>
          <p14:tracePt t="112066" x="8809038" y="2882900"/>
          <p14:tracePt t="112077" x="8801100" y="2917825"/>
          <p14:tracePt t="112089" x="8794750" y="2971800"/>
          <p14:tracePt t="112100" x="8780463" y="3021013"/>
          <p14:tracePt t="112112" x="8780463" y="3033713"/>
          <p14:tracePt t="112157" x="8774113" y="3041650"/>
          <p14:tracePt t="112179" x="8774113" y="3048000"/>
          <p14:tracePt t="112190" x="8774113" y="3054350"/>
          <p14:tracePt t="112302" x="8774113" y="3060700"/>
          <p14:tracePt t="112314" x="8767763" y="3068638"/>
          <p14:tracePt t="112326" x="8747125" y="3081338"/>
          <p14:tracePt t="112336" x="8732838" y="3089275"/>
          <p14:tracePt t="112347" x="8712200" y="3101975"/>
          <p14:tracePt t="112359" x="8705850" y="3109913"/>
          <p14:tracePt t="112370" x="8699500" y="3109913"/>
          <p14:tracePt t="112381" x="8699500" y="3116263"/>
          <p14:tracePt t="112394" x="8699500" y="3122613"/>
          <p14:tracePt t="112415" x="8691563" y="3122613"/>
          <p14:tracePt t="112516" x="8699500" y="3109913"/>
          <p14:tracePt t="112527" x="8712200" y="3089275"/>
          <p14:tracePt t="112539" x="8718550" y="3074988"/>
          <p14:tracePt t="112550" x="8732838" y="3054350"/>
          <p14:tracePt t="112561" x="8747125" y="3033713"/>
          <p14:tracePt t="112572" x="8759825" y="3013075"/>
          <p14:tracePt t="112583" x="8774113" y="3000375"/>
          <p14:tracePt t="112596" x="8780463" y="2986088"/>
          <p14:tracePt t="112606" x="8788400" y="2959100"/>
          <p14:tracePt t="112617" x="8794750" y="2951163"/>
          <p14:tracePt t="112629" x="8801100" y="2930525"/>
          <p14:tracePt t="112640" x="8809038" y="2911475"/>
          <p14:tracePt t="112651" x="8821738" y="2897188"/>
          <p14:tracePt t="112663" x="8821738" y="2882900"/>
          <p14:tracePt t="112674" x="8842375" y="2841625"/>
          <p14:tracePt t="112685" x="8863013" y="2781300"/>
          <p14:tracePt t="112696" x="8869363" y="2725738"/>
          <p14:tracePt t="112708" x="8883650" y="2663825"/>
          <p14:tracePt t="112719" x="8883650" y="2595563"/>
          <p14:tracePt t="112730" x="8883650" y="2541588"/>
          <p14:tracePt t="112742" x="8890000" y="2486025"/>
          <p14:tracePt t="112752" x="8897938" y="2438400"/>
          <p14:tracePt t="112764" x="8897938" y="2417763"/>
          <p14:tracePt t="112778" x="8910638" y="2382838"/>
          <p14:tracePt t="112786" x="8910638" y="2370138"/>
          <p14:tracePt t="112797" x="8910638" y="2341563"/>
          <p14:tracePt t="112811" x="8910638" y="2287588"/>
          <p14:tracePt t="112820" x="8910638" y="2205038"/>
          <p14:tracePt t="112831" x="8910638" y="2109788"/>
          <p14:tracePt t="112844" x="8910638" y="2000250"/>
          <p14:tracePt t="112854" x="8910638" y="1931988"/>
          <p14:tracePt t="112865" x="8910638" y="1890713"/>
          <p14:tracePt t="112878" x="8910638" y="1870075"/>
          <p14:tracePt t="112890" x="8910638" y="1855788"/>
          <p14:tracePt t="112898" x="8910638" y="1835150"/>
          <p14:tracePt t="112909" x="8910638" y="1822450"/>
          <p14:tracePt t="112920" x="8910638" y="1814513"/>
          <p14:tracePt t="112931" x="8910638" y="1793875"/>
          <p14:tracePt t="112942" x="8910638" y="1787525"/>
          <p14:tracePt t="113033" x="8918575" y="1787525"/>
          <p14:tracePt t="113044" x="8939213" y="1808163"/>
          <p14:tracePt t="113057" x="8959850" y="1828800"/>
          <p14:tracePt t="113068" x="8978900" y="1862138"/>
          <p14:tracePt t="113079" x="8993188" y="1924050"/>
          <p14:tracePt t="113090" x="9007475" y="1992313"/>
          <p14:tracePt t="113101" x="9007475" y="2089150"/>
          <p14:tracePt t="113112" x="9007475" y="2184400"/>
          <p14:tracePt t="113124" x="9007475" y="2266950"/>
          <p14:tracePt t="113135" x="9007475" y="2362200"/>
          <p14:tracePt t="113146" x="8993188" y="2459038"/>
          <p14:tracePt t="113158" x="8978900" y="2562225"/>
          <p14:tracePt t="113169" x="8972550" y="2589213"/>
          <p14:tracePt t="113180" x="8951913" y="2711450"/>
          <p14:tracePt t="113193" x="8931275" y="2801938"/>
          <p14:tracePt t="113202" x="8904288" y="2897188"/>
          <p14:tracePt t="113214" x="8877300" y="2971800"/>
          <p14:tracePt t="113226" x="8856663" y="3027363"/>
          <p14:tracePt t="113236" x="8829675" y="3054350"/>
          <p14:tracePt t="113247" x="8821738" y="3089275"/>
          <p14:tracePt t="113260" x="8809038" y="3109913"/>
          <p14:tracePt t="113270" x="8801100" y="3122613"/>
          <p14:tracePt t="113281" x="8788400" y="3143250"/>
          <p14:tracePt t="113293" x="8780463" y="3151188"/>
          <p14:tracePt t="113304" x="8780463" y="3163888"/>
          <p14:tracePt t="113405" x="8801100" y="3143250"/>
          <p14:tracePt t="113417" x="8815388" y="3109913"/>
          <p14:tracePt t="113428" x="8821738" y="3095625"/>
          <p14:tracePt t="113439" x="8836025" y="3060700"/>
          <p14:tracePt t="113450" x="8848725" y="3027363"/>
          <p14:tracePt t="113463" x="8848725" y="3000375"/>
          <p14:tracePt t="113473" x="8856663" y="2971800"/>
          <p14:tracePt t="113484" x="8863013" y="2951163"/>
          <p14:tracePt t="113495" x="8863013" y="2924175"/>
          <p14:tracePt t="113507" x="8877300" y="2876550"/>
          <p14:tracePt t="113517" x="8877300" y="2820988"/>
          <p14:tracePt t="113529" x="8877300" y="2767013"/>
          <p14:tracePt t="113540" x="8856663" y="2684463"/>
          <p14:tracePt t="113551" x="8848725" y="2636838"/>
          <p14:tracePt t="113562" x="8848725" y="2527300"/>
          <p14:tracePt t="113575" x="8848725" y="2444750"/>
          <p14:tracePt t="113585" x="8848725" y="2403475"/>
          <p14:tracePt t="113596" x="8848725" y="2382838"/>
          <p14:tracePt t="113608" x="8848725" y="2370138"/>
          <p14:tracePt t="113619" x="8848725" y="2362200"/>
          <p14:tracePt t="113642" x="8848725" y="2355850"/>
          <p14:tracePt t="113653" x="8848725" y="2335213"/>
          <p14:tracePt t="113664" x="8848725" y="2322513"/>
          <p14:tracePt t="113686" x="8848725" y="2308225"/>
          <p14:tracePt t="113699" x="8848725" y="2301875"/>
          <p14:tracePt t="113709" x="8848725" y="2293938"/>
          <p14:tracePt t="113765" x="8848725" y="2287588"/>
          <p14:tracePt t="113775" x="8848725" y="2273300"/>
          <p14:tracePt t="113799" x="8848725" y="2266950"/>
          <p14:tracePt t="113866" x="8848725" y="2287588"/>
          <p14:tracePt t="113878" x="8848725" y="2301875"/>
          <p14:tracePt t="113889" x="8856663" y="2328863"/>
          <p14:tracePt t="113900" x="8863013" y="2355850"/>
          <p14:tracePt t="113911" x="8863013" y="2411413"/>
          <p14:tracePt t="113922" x="8877300" y="2471738"/>
          <p14:tracePt t="113934" x="8877300" y="2486025"/>
          <p14:tracePt t="113945" x="8883650" y="2533650"/>
          <p14:tracePt t="113956" x="8883650" y="2581275"/>
          <p14:tracePt t="113967" x="8883650" y="2636838"/>
          <p14:tracePt t="113978" x="8883650" y="2678113"/>
          <p14:tracePt t="113990" x="8883650" y="2719388"/>
          <p14:tracePt t="114001" x="8869363" y="2781300"/>
          <p14:tracePt t="114012" x="8836025" y="2828925"/>
          <p14:tracePt t="114024" x="8794750" y="2862263"/>
          <p14:tracePt t="114035" x="8747125" y="2882900"/>
          <p14:tracePt t="114046" x="8712200" y="2903538"/>
          <p14:tracePt t="114069" x="8705850" y="2903538"/>
          <p14:tracePt t="114080" x="8699500" y="2903538"/>
          <p14:tracePt t="114093" x="8691563" y="2903538"/>
          <p14:tracePt t="114102" x="8685213" y="2903538"/>
          <p14:tracePt t="114114" x="8678863" y="2903538"/>
          <p14:tracePt t="114192" x="8685213" y="2903538"/>
          <p14:tracePt t="114204" x="8705850" y="2897188"/>
          <p14:tracePt t="114215" x="8726488" y="2870200"/>
          <p14:tracePt t="114226" x="8759825" y="2855913"/>
          <p14:tracePt t="114237" x="8788400" y="2820988"/>
          <p14:tracePt t="114249" x="8809038" y="2794000"/>
          <p14:tracePt t="114260" x="8829675" y="2760663"/>
          <p14:tracePt t="114271" x="8836025" y="2740025"/>
          <p14:tracePt t="114282" x="8848725" y="2684463"/>
          <p14:tracePt t="114295" x="8848725" y="2616200"/>
          <p14:tracePt t="114305" x="8848725" y="2533650"/>
          <p14:tracePt t="114316" x="8848725" y="2506663"/>
          <p14:tracePt t="114327" x="8842375" y="2452688"/>
          <p14:tracePt t="114339" x="8836025" y="2417763"/>
          <p14:tracePt t="114350" x="8829675" y="2397125"/>
          <p14:tracePt t="114362" x="8821738" y="2382838"/>
          <p14:tracePt t="114372" x="8815388" y="2376488"/>
          <p14:tracePt t="114384" x="8809038" y="2370138"/>
          <p14:tracePt t="114396" x="8801100" y="2362200"/>
          <p14:tracePt t="114417" x="8794750" y="2355850"/>
          <p14:tracePt t="114575" x="8801100" y="2370138"/>
          <p14:tracePt t="114587" x="8815388" y="2403475"/>
          <p14:tracePt t="114598" x="8829675" y="2438400"/>
          <p14:tracePt t="114608" x="8829675" y="2492375"/>
          <p14:tracePt t="114620" x="8829675" y="2520950"/>
          <p14:tracePt t="114631" x="8829675" y="2562225"/>
          <p14:tracePt t="114643" x="8829675" y="2595563"/>
          <p14:tracePt t="114654" x="8829675" y="2622550"/>
          <p14:tracePt t="114665" x="8821738" y="2657475"/>
          <p14:tracePt t="114676" x="8794750" y="2719388"/>
          <p14:tracePt t="114687" x="8726488" y="2773363"/>
          <p14:tracePt t="114699" x="8705850" y="2794000"/>
          <p14:tracePt t="114709" x="8643938" y="2835275"/>
          <p14:tracePt t="114721" x="8582025" y="2890838"/>
          <p14:tracePt t="114732" x="8534400" y="2911475"/>
          <p14:tracePt t="114745" x="8499475" y="2924175"/>
          <p14:tracePt t="114755" x="8478838" y="2930525"/>
          <p14:tracePt t="114766" x="8459788" y="2930525"/>
          <p14:tracePt t="114777" x="8451850" y="2938463"/>
          <p14:tracePt t="114790" x="8439150" y="2938463"/>
          <p14:tracePt t="114869" x="8459788" y="2938463"/>
          <p14:tracePt t="114878" x="8472488" y="2903538"/>
          <p14:tracePt t="114890" x="8507413" y="2876550"/>
          <p14:tracePt t="114901" x="8528050" y="2820988"/>
          <p14:tracePt t="114912" x="8528050" y="2752725"/>
          <p14:tracePt t="114924" x="8528050" y="2690813"/>
          <p14:tracePt t="114935" x="8540750" y="2636838"/>
          <p14:tracePt t="114946" x="8548688" y="2568575"/>
          <p14:tracePt t="114959" x="8548688" y="2554288"/>
          <p14:tracePt t="114969" x="8548688" y="2500313"/>
          <p14:tracePt t="114980" x="8548688" y="2459038"/>
          <p14:tracePt t="114993" x="8548688" y="2403475"/>
          <p14:tracePt t="115002" x="8548688" y="2370138"/>
          <p14:tracePt t="115013" x="8540750" y="2355850"/>
          <p14:tracePt t="115027" x="8540750" y="2341563"/>
          <p14:tracePt t="115070" x="8540750" y="2335213"/>
          <p14:tracePt t="115081" x="8540750" y="2322513"/>
          <p14:tracePt t="115104" x="8540750" y="2308225"/>
          <p14:tracePt t="115116" x="8540750" y="2287588"/>
          <p14:tracePt t="115126" x="8540750" y="2273300"/>
          <p14:tracePt t="115149" x="8548688" y="2232025"/>
          <p14:tracePt t="115152" x="8555038" y="2205038"/>
          <p14:tracePt t="115159" x="8555038" y="2198688"/>
          <p14:tracePt t="115171" x="8555038" y="2184400"/>
          <p14:tracePt t="115182" x="8561388" y="2171700"/>
          <p14:tracePt t="115194" x="8561388" y="2157413"/>
          <p14:tracePt t="115306" x="8569325" y="2157413"/>
          <p14:tracePt t="115318" x="8575675" y="2163763"/>
          <p14:tracePt t="115329" x="8582025" y="2184400"/>
          <p14:tracePt t="115341" x="8589963" y="2192338"/>
          <p14:tracePt t="115351" x="8609013" y="2239963"/>
          <p14:tracePt t="115362" x="8629650" y="2287588"/>
          <p14:tracePt t="115376" x="8650288" y="2349500"/>
          <p14:tracePt t="115385" x="8670925" y="2403475"/>
          <p14:tracePt t="115396" x="8685213" y="2438400"/>
          <p14:tracePt t="115409" x="8691563" y="2471738"/>
          <p14:tracePt t="115419" x="8691563" y="2500313"/>
          <p14:tracePt t="115431" x="8699500" y="2513013"/>
          <p14:tracePt t="115442" x="8699500" y="2527300"/>
          <p14:tracePt t="115452" x="8699500" y="2533650"/>
          <p14:tracePt t="115464" x="8699500" y="2541588"/>
          <p14:tracePt t="115477" x="8691563" y="2554288"/>
          <p14:tracePt t="115486" x="8678863" y="2562225"/>
          <p14:tracePt t="115497" x="8664575" y="2568575"/>
          <p14:tracePt t="115509" x="8650288" y="2574925"/>
          <p14:tracePt t="115520" x="8643938" y="2574925"/>
          <p14:tracePt t="115531" x="8629650" y="2574925"/>
          <p14:tracePt t="115632" x="8629650" y="2568575"/>
          <p14:tracePt t="115644" x="8629650" y="2547938"/>
          <p14:tracePt t="115655" x="8629650" y="2527300"/>
          <p14:tracePt t="115666" x="8629650" y="2486025"/>
          <p14:tracePt t="115677" x="8629650" y="2459038"/>
          <p14:tracePt t="115689" x="8637588" y="2397125"/>
          <p14:tracePt t="115700" x="8637588" y="2370138"/>
          <p14:tracePt t="115711" x="8643938" y="2322513"/>
          <p14:tracePt t="115722" x="8650288" y="2308225"/>
          <p14:tracePt t="115734" x="8664575" y="2281238"/>
          <p14:tracePt t="115745" x="8664575" y="2260600"/>
          <p14:tracePt t="115757" x="8678863" y="2225675"/>
          <p14:tracePt t="115768" x="8699500" y="2212975"/>
          <p14:tracePt t="115779" x="8705850" y="2205038"/>
          <p14:tracePt t="115793" x="8712200" y="2198688"/>
          <p14:tracePt t="116017" x="8718550" y="2212975"/>
          <p14:tracePt t="116026" x="8718550" y="2225675"/>
          <p14:tracePt t="116039" x="8718550" y="2246313"/>
          <p14:tracePt t="116059" x="8726488" y="2266950"/>
          <p14:tracePt t="116060" x="8726488" y="2281238"/>
          <p14:tracePt t="116061" x="8732838" y="2301875"/>
          <p14:tracePt t="116070" x="8732838" y="2308225"/>
          <p14:tracePt t="116071" x="8739188" y="2314575"/>
          <p14:tracePt t="116081" x="8739188" y="2322513"/>
          <p14:tracePt t="116092" x="8739188" y="2328863"/>
          <p14:tracePt t="116104" x="8747125" y="2335213"/>
          <p14:tracePt t="117039" x="8747125" y="2341563"/>
          <p14:tracePt t="117050" x="8747125" y="2349500"/>
          <p14:tracePt t="117061" x="8747125" y="2355850"/>
          <p14:tracePt t="117073" x="8753475" y="2362200"/>
          <p14:tracePt t="117083" x="8753475" y="2370138"/>
          <p14:tracePt t="117095" x="8753475" y="2376488"/>
          <p14:tracePt t="117129" x="8753475" y="2382838"/>
          <p14:tracePt t="117140" x="8759825" y="2382838"/>
          <p14:tracePt t="117151" x="8759825" y="2397125"/>
          <p14:tracePt t="117163" x="8759825" y="2403475"/>
          <p14:tracePt t="117175" x="8759825" y="2417763"/>
          <p14:tracePt t="117185" x="8759825" y="2424113"/>
          <p14:tracePt t="117196" x="8767763" y="2432050"/>
          <p14:tracePt t="117208" x="8767763" y="2438400"/>
          <p14:tracePt t="117218" x="8767763" y="2444750"/>
          <p14:tracePt t="117230" x="8767763" y="2452688"/>
          <p14:tracePt t="117242" x="8767763" y="2465388"/>
          <p14:tracePt t="117252" x="8767763" y="2479675"/>
          <p14:tracePt t="117263" x="8767763" y="2500313"/>
          <p14:tracePt t="117275" x="8767763" y="2520950"/>
          <p14:tracePt t="117287" x="8767763" y="2554288"/>
          <p14:tracePt t="117309" x="8767763" y="2574925"/>
          <p14:tracePt t="117320" x="8767763" y="2589213"/>
          <p14:tracePt t="117331" x="8767763" y="2601913"/>
          <p14:tracePt t="117343" x="8767763" y="2616200"/>
          <p14:tracePt t="117354" x="8767763" y="2622550"/>
          <p14:tracePt t="117365" x="8767763" y="2630488"/>
          <p14:tracePt t="117376" x="8767763" y="2636838"/>
          <p14:tracePt t="117388" x="8767763" y="2643188"/>
          <p14:tracePt t="117399" x="8767763" y="2651125"/>
          <p14:tracePt t="117421" x="8767763" y="2657475"/>
          <p14:tracePt t="117444" x="8767763" y="2663825"/>
          <p14:tracePt t="117455" x="8767763" y="2671763"/>
          <p14:tracePt t="117477" x="8767763" y="2678113"/>
          <p14:tracePt t="117490" x="8767763" y="2684463"/>
          <p14:tracePt t="117500" x="8767763" y="2698750"/>
          <p14:tracePt t="117511" x="8767763" y="2705100"/>
          <p14:tracePt t="117523" x="8767763" y="2725738"/>
          <p14:tracePt t="117534" x="8767763" y="2746375"/>
          <p14:tracePt t="117545" x="8767763" y="2760663"/>
          <p14:tracePt t="117557" x="8767763" y="2787650"/>
          <p14:tracePt t="117567" x="8767763" y="2828925"/>
          <p14:tracePt t="117579" x="8767763" y="2870200"/>
          <p14:tracePt t="117592" x="8767763" y="2938463"/>
          <p14:tracePt t="117601" x="8767763" y="2979738"/>
          <p14:tracePt t="117612" x="8767763" y="3013075"/>
          <p14:tracePt t="117625" x="8759825" y="3033713"/>
          <p14:tracePt t="117635" x="8759825" y="3054350"/>
          <p14:tracePt t="117646" x="8759825" y="3081338"/>
          <p14:tracePt t="117659" x="8759825" y="3089275"/>
          <p14:tracePt t="117669" x="8759825" y="3122613"/>
          <p14:tracePt t="117680" x="8753475" y="3130550"/>
          <p14:tracePt t="117692" x="8753475" y="3151188"/>
          <p14:tracePt t="117703" x="8747125" y="3170238"/>
          <p14:tracePt t="117714" x="8739188" y="3184525"/>
          <p14:tracePt t="117725" x="8732838" y="3198813"/>
          <p14:tracePt t="117737" x="8732838" y="3211513"/>
          <p14:tracePt t="117748" x="8726488" y="3219450"/>
          <p14:tracePt t="117793" x="8726488" y="3225800"/>
          <p14:tracePt t="117804" x="8718550" y="3232150"/>
          <p14:tracePt t="117815" x="8712200" y="3232150"/>
          <p14:tracePt t="117826" x="8691563" y="3240088"/>
          <p14:tracePt t="117837" x="8664575" y="3252788"/>
          <p14:tracePt t="117849" x="8616950" y="3267075"/>
          <p14:tracePt t="117861" x="8561388" y="3281363"/>
          <p14:tracePt t="117876" x="8499475" y="3287713"/>
          <p14:tracePt t="117882" x="8404225" y="3287713"/>
          <p14:tracePt t="117895" x="8294688" y="3300413"/>
          <p14:tracePt t="117905" x="8158163" y="3308350"/>
          <p14:tracePt t="117917" x="8020050" y="3335338"/>
          <p14:tracePt t="117927" x="7897813" y="3341688"/>
          <p14:tracePt t="117939" x="7842250" y="3355975"/>
          <p14:tracePt t="117950" x="7747000" y="3355975"/>
          <p14:tracePt t="117961" x="7678738" y="3355975"/>
          <p14:tracePt t="117973" x="7589838" y="3362325"/>
          <p14:tracePt t="117984" x="7507288" y="3362325"/>
          <p14:tracePt t="117995" x="7424738" y="3362325"/>
          <p14:tracePt t="118009" x="7342188" y="3362325"/>
          <p14:tracePt t="118017" x="7259638" y="3362325"/>
          <p14:tracePt t="118029" x="7150100" y="3362325"/>
          <p14:tracePt t="118042" x="7054850" y="3362325"/>
          <p14:tracePt t="118051" x="6986588" y="3349625"/>
          <p14:tracePt t="118062" x="6951663" y="3341688"/>
          <p14:tracePt t="118075" x="6924675" y="3341688"/>
          <p14:tracePt t="118085" x="6910388" y="3341688"/>
          <p14:tracePt t="118096" x="6904038" y="3341688"/>
          <p14:tracePt t="118108" x="6897688" y="3341688"/>
          <p14:tracePt t="118118" x="6889750" y="3341688"/>
          <p14:tracePt t="118141" x="6883400" y="3341688"/>
          <p14:tracePt t="118153" x="6877050" y="3341688"/>
          <p14:tracePt t="118164" x="6862763" y="3341688"/>
          <p14:tracePt t="118175" x="6829425" y="3341688"/>
          <p14:tracePt t="118186" x="6788150" y="3341688"/>
          <p14:tracePt t="118197" x="6773863" y="3341688"/>
          <p14:tracePt t="118209" x="6732588" y="3341688"/>
          <p14:tracePt t="118220" x="6711950" y="3341688"/>
          <p14:tracePt t="118231" x="6705600" y="3341688"/>
          <p14:tracePt t="118243" x="6699250" y="3341688"/>
          <p14:tracePt t="118276" x="6691313" y="3341688"/>
          <p14:tracePt t="118288" x="6691313" y="3349625"/>
          <p14:tracePt t="118344" x="6699250" y="3349625"/>
          <p14:tracePt t="118355" x="6726238" y="3349625"/>
          <p14:tracePt t="118366" x="6761163" y="3349625"/>
          <p14:tracePt t="118377" x="6788150" y="3349625"/>
          <p14:tracePt t="118389" x="6842125" y="3349625"/>
          <p14:tracePt t="118400" x="6883400" y="3349625"/>
          <p14:tracePt t="118411" x="6931025" y="3349625"/>
          <p14:tracePt t="118423" x="6986588" y="3335338"/>
          <p14:tracePt t="118434" x="7040563" y="3335338"/>
          <p14:tracePt t="118446" x="7061200" y="3335338"/>
          <p14:tracePt t="118458" x="7110413" y="3328988"/>
          <p14:tracePt t="118467" x="7150100" y="3328988"/>
          <p14:tracePt t="118479" x="7191375" y="3328988"/>
          <p14:tracePt t="118494" x="7212013" y="3328988"/>
          <p14:tracePt t="118501" x="7232650" y="3328988"/>
          <p14:tracePt t="118512" x="7267575" y="3328988"/>
          <p14:tracePt t="118525" x="7321550" y="3321050"/>
          <p14:tracePt t="118535" x="7350125" y="3321050"/>
          <p14:tracePt t="118546" x="7356475" y="3321050"/>
          <p14:tracePt t="118558" x="7377113" y="3321050"/>
          <p14:tracePt t="118569" x="7397750" y="3321050"/>
          <p14:tracePt t="118580" x="7418388" y="3321050"/>
          <p14:tracePt t="118591" x="7439025" y="3321050"/>
          <p14:tracePt t="118603" x="7451725" y="3321050"/>
          <p14:tracePt t="118715" x="7445375" y="3321050"/>
          <p14:tracePt t="118726" x="7410450" y="3328988"/>
          <p14:tracePt t="118737" x="7362825" y="3349625"/>
          <p14:tracePt t="118749" x="7308850" y="3355975"/>
          <p14:tracePt t="118760" x="7246938" y="3376613"/>
          <p14:tracePt t="118771" x="7178675" y="3376613"/>
          <p14:tracePt t="118782" x="7096125" y="3376613"/>
          <p14:tracePt t="118794" x="7040563" y="3376613"/>
          <p14:tracePt t="118806" x="7007225" y="3376613"/>
          <p14:tracePt t="118816" x="6965950" y="3376613"/>
          <p14:tracePt t="118827" x="6924675" y="3376613"/>
          <p14:tracePt t="118839" x="6889750" y="3376613"/>
          <p14:tracePt t="118851" x="6870700" y="3376613"/>
          <p14:tracePt t="118861" x="6850063" y="3376613"/>
          <p14:tracePt t="118876" x="6829425" y="3370263"/>
          <p14:tracePt t="118884" x="6794500" y="3370263"/>
          <p14:tracePt t="118895" x="6767513" y="3370263"/>
          <p14:tracePt t="118908" x="6732588" y="3355975"/>
          <p14:tracePt t="118917" x="6719888" y="3355975"/>
          <p14:tracePt t="119019" x="6726238" y="3355975"/>
          <p14:tracePt t="119030" x="6788150" y="3355975"/>
          <p14:tracePt t="119040" x="6850063" y="3355975"/>
          <p14:tracePt t="119053" x="6918325" y="3355975"/>
          <p14:tracePt t="119064" x="6945313" y="3355975"/>
          <p14:tracePt t="119074" x="7007225" y="3355975"/>
          <p14:tracePt t="119086" x="7075488" y="3355975"/>
          <p14:tracePt t="119098" x="7158038" y="3355975"/>
          <p14:tracePt t="119109" x="7246938" y="3355975"/>
          <p14:tracePt t="119120" x="7315200" y="3355975"/>
          <p14:tracePt t="119132" x="7370763" y="3355975"/>
          <p14:tracePt t="119142" x="7397750" y="3355975"/>
          <p14:tracePt t="119152" x="7410450" y="3355975"/>
          <p14:tracePt t="119164" x="7424738" y="3355975"/>
          <p14:tracePt t="119197" x="7431088" y="3355975"/>
          <p14:tracePt t="119209" x="7439025" y="3355975"/>
          <p14:tracePt t="119220" x="7445375" y="3355975"/>
          <p14:tracePt t="119368" x="7431088" y="3355975"/>
          <p14:tracePt t="119379" x="7424738" y="3355975"/>
          <p14:tracePt t="119390" x="7389813" y="3362325"/>
          <p14:tracePt t="119401" x="7350125" y="3362325"/>
          <p14:tracePt t="119412" x="7300913" y="3362325"/>
          <p14:tracePt t="119425" x="7232650" y="3362325"/>
          <p14:tracePt t="119435" x="7178675" y="3362325"/>
          <p14:tracePt t="119446" x="7158038" y="3362325"/>
          <p14:tracePt t="119459" x="7102475" y="3362325"/>
          <p14:tracePt t="119469" x="7075488" y="3370263"/>
          <p14:tracePt t="119480" x="7048500" y="3370263"/>
          <p14:tracePt t="119490" x="7007225" y="3376613"/>
          <p14:tracePt t="119502" x="6965950" y="3376613"/>
          <p14:tracePt t="119514" x="6910388" y="3376613"/>
          <p14:tracePt t="119526" x="6877050" y="3376613"/>
          <p14:tracePt t="119536" x="6870700" y="3376613"/>
          <p14:tracePt t="119661" x="6889750" y="3376613"/>
          <p14:tracePt t="119671" x="6910388" y="3376613"/>
          <p14:tracePt t="119682" x="6938963" y="3376613"/>
          <p14:tracePt t="119694" x="6945313" y="3376613"/>
          <p14:tracePt t="119706" x="6951663" y="3376613"/>
          <p14:tracePt t="119716" x="6965950" y="3376613"/>
          <p14:tracePt t="119728" x="6986588" y="3376613"/>
          <p14:tracePt t="119752" x="7081838" y="3376613"/>
          <p14:tracePt t="119762" x="7110413" y="3376613"/>
          <p14:tracePt t="119774" x="7116763" y="3376613"/>
          <p14:tracePt t="119784" x="7123113" y="3376613"/>
          <p14:tracePt t="119795" x="7123113" y="3370263"/>
          <p14:tracePt t="119829" x="7131050" y="3370263"/>
          <p14:tracePt t="119851" x="7137400" y="3370263"/>
          <p14:tracePt t="119930" x="7143750" y="3370263"/>
          <p14:tracePt t="119941" x="7150100" y="3370263"/>
          <p14:tracePt t="119952" x="7158038" y="3370263"/>
          <p14:tracePt t="119964" x="7158038" y="3362325"/>
          <p14:tracePt t="119975" x="7170738" y="3362325"/>
          <p14:tracePt t="120065" x="7178675" y="3362325"/>
          <p14:tracePt t="120087" x="7185025" y="3362325"/>
          <p14:tracePt t="120098" x="7191375" y="3362325"/>
          <p14:tracePt t="120110" x="7205663" y="3362325"/>
          <p14:tracePt t="120122" x="7212013" y="3362325"/>
          <p14:tracePt t="120133" x="7219950" y="3362325"/>
          <p14:tracePt t="120211" x="7219950" y="3355975"/>
          <p14:tracePt t="120223" x="7226300" y="3355975"/>
          <p14:tracePt t="120234" x="7232650" y="3355975"/>
          <p14:tracePt t="120268" x="7240588" y="3355975"/>
          <p14:tracePt t="120301" x="7246938" y="3355975"/>
          <p14:tracePt t="120324" x="7253288" y="3355975"/>
          <p14:tracePt t="120335" x="7253288" y="3349625"/>
          <p14:tracePt t="120346" x="7259638" y="3349625"/>
          <p14:tracePt t="120358" x="7273925" y="3349625"/>
          <p14:tracePt t="120369" x="7300913" y="3349625"/>
          <p14:tracePt t="120380" x="7315200" y="3349625"/>
          <p14:tracePt t="120391" x="7321550" y="3349625"/>
          <p14:tracePt t="120504" x="7335838" y="3349625"/>
          <p14:tracePt t="120515" x="7342188" y="3349625"/>
          <p14:tracePt t="120527" x="7356475" y="3349625"/>
          <p14:tracePt t="120538" x="7362825" y="3349625"/>
          <p14:tracePt t="120571" x="7383463" y="3349625"/>
          <p14:tracePt t="120582" x="7389813" y="3349625"/>
          <p14:tracePt t="120594" x="7404100" y="3349625"/>
          <p14:tracePt t="120605" x="7418388" y="3349625"/>
          <p14:tracePt t="120616" x="7431088" y="3349625"/>
          <p14:tracePt t="120627" x="7439025" y="3349625"/>
          <p14:tracePt t="120641" x="7445375" y="3349625"/>
          <p14:tracePt t="120717" x="7451725" y="3349625"/>
          <p14:tracePt t="121202" x="7459663" y="3349625"/>
          <p14:tracePt t="121280" x="7466013" y="3349625"/>
          <p14:tracePt t="121303" x="7472363" y="3349625"/>
          <p14:tracePt t="121539" x="7472363" y="3341688"/>
          <p14:tracePt t="121606" x="7480300" y="3341688"/>
          <p14:tracePt t="121674" x="7486650" y="3341688"/>
          <p14:tracePt t="121697" x="7499350" y="3341688"/>
          <p14:tracePt t="121708" x="7513638" y="3341688"/>
          <p14:tracePt t="121719" x="7519988" y="3341688"/>
          <p14:tracePt t="121730" x="7540625" y="3341688"/>
          <p14:tracePt t="121741" x="7554913" y="3341688"/>
          <p14:tracePt t="121753" x="7575550" y="3341688"/>
          <p14:tracePt t="121764" x="7596188" y="3341688"/>
          <p14:tracePt t="121776" x="7610475" y="3341688"/>
          <p14:tracePt t="121786" x="7616825" y="3341688"/>
          <p14:tracePt t="121798" x="7629525" y="3341688"/>
          <p14:tracePt t="121820" x="7643813" y="3341688"/>
          <p14:tracePt t="121831" x="7650163" y="3341688"/>
          <p14:tracePt t="121842" x="7664450" y="3341688"/>
          <p14:tracePt t="121854" x="7670800" y="3341688"/>
          <p14:tracePt t="121865" x="7685088" y="3341688"/>
          <p14:tracePt t="121876" x="7705725" y="3341688"/>
          <p14:tracePt t="121899" x="7732713" y="3341688"/>
          <p14:tracePt t="121922" x="7740650" y="3341688"/>
          <p14:tracePt t="121977" x="7747000" y="3341688"/>
          <p14:tracePt t="121990" x="7753350" y="3341688"/>
          <p14:tracePt t="122000" x="7759700" y="3341688"/>
          <p14:tracePt t="122011" x="7773988" y="3341688"/>
          <p14:tracePt t="122024" x="7794625" y="3341688"/>
          <p14:tracePt t="122034" x="7800975" y="3341688"/>
          <p14:tracePt t="122045" x="7821613" y="3341688"/>
          <p14:tracePt t="122058" x="7850188" y="3341688"/>
          <p14:tracePt t="122067" x="7883525" y="3341688"/>
          <p14:tracePt t="122079" x="7924800" y="3341688"/>
          <p14:tracePt t="122091" x="7966075" y="3341688"/>
          <p14:tracePt t="122101" x="7986713" y="3341688"/>
          <p14:tracePt t="122113" x="8007350" y="3341688"/>
          <p14:tracePt t="122123" x="8013700" y="3341688"/>
          <p14:tracePt t="122135" x="8020050" y="3341688"/>
          <p14:tracePt t="122146" x="8027988" y="3341688"/>
          <p14:tracePt t="122157" x="8034338" y="3335338"/>
          <p14:tracePt t="122180" x="8048625" y="3328988"/>
          <p14:tracePt t="122192" x="8061325" y="3321050"/>
          <p14:tracePt t="122202" x="8089900" y="3314700"/>
          <p14:tracePt t="122215" x="8108950" y="3308350"/>
          <p14:tracePt t="122227" x="8123238" y="3294063"/>
          <p14:tracePt t="122237" x="8143875" y="3294063"/>
          <p14:tracePt t="122249" x="8150225" y="3287713"/>
          <p14:tracePt t="122258" x="8158163" y="3287713"/>
          <p14:tracePt t="122272" x="8164513" y="3287713"/>
          <p14:tracePt t="122283" x="8178800" y="3287713"/>
          <p14:tracePt t="122291" x="8178800" y="3281363"/>
          <p14:tracePt t="122302" x="8185150" y="3281363"/>
          <p14:tracePt t="122314" x="8199438" y="3281363"/>
          <p14:tracePt t="122325" x="8205788" y="3281363"/>
          <p14:tracePt t="122336" x="8220075" y="3281363"/>
          <p14:tracePt t="122347" x="8226425" y="3281363"/>
          <p14:tracePt t="122359" x="8232775" y="3281363"/>
          <p14:tracePt t="122370" x="8239125" y="3281363"/>
          <p14:tracePt t="122392" x="8247063" y="3281363"/>
          <p14:tracePt t="122404" x="8267700" y="3273425"/>
          <p14:tracePt t="122415" x="8280400" y="3273425"/>
          <p14:tracePt t="122427" x="8288338" y="3273425"/>
          <p14:tracePt t="122439" x="8294688" y="3273425"/>
          <p14:tracePt t="122450" x="8301038" y="3273425"/>
          <p14:tracePt t="122461" x="8315325" y="3273425"/>
          <p14:tracePt t="122473" x="8329613" y="3273425"/>
          <p14:tracePt t="122484" x="8335963" y="3273425"/>
          <p14:tracePt t="122495" x="8342313" y="3273425"/>
          <p14:tracePt t="122518" x="8350250" y="3273425"/>
          <p14:tracePt t="122945" x="8342313" y="3273425"/>
          <p14:tracePt t="122955" x="8321675" y="3281363"/>
          <p14:tracePt t="122968" x="8308975" y="3281363"/>
          <p14:tracePt t="122981" x="8267700" y="3287713"/>
          <p14:tracePt t="122990" x="8239125" y="3287713"/>
          <p14:tracePt t="123001" x="8232775" y="3287713"/>
          <p14:tracePt t="123012" x="8220075" y="3294063"/>
          <p14:tracePt t="123024" x="8205788" y="3294063"/>
          <p14:tracePt t="123035" x="8199438" y="3294063"/>
          <p14:tracePt t="123148" x="8212138" y="3294063"/>
          <p14:tracePt t="123158" x="8220075" y="3294063"/>
          <p14:tracePt t="123171" x="8232775" y="3294063"/>
          <p14:tracePt t="123181" x="8247063" y="3294063"/>
          <p14:tracePt t="123192" x="8253413" y="3294063"/>
          <p14:tracePt t="123215" x="8259763" y="3294063"/>
          <p14:tracePt t="123226" x="8274050" y="3287713"/>
          <p14:tracePt t="123238" x="8288338" y="3287713"/>
          <p14:tracePt t="123248" x="8301038" y="3287713"/>
          <p14:tracePt t="123260" x="8308975" y="3287713"/>
          <p14:tracePt t="123294" x="8315325" y="3287713"/>
          <p14:tracePt t="123316" x="8321675" y="3287713"/>
          <p14:tracePt t="123339" x="8329613" y="3287713"/>
          <p14:tracePt t="123395" x="8335963" y="3287713"/>
          <p14:tracePt t="123417" x="8342313" y="3287713"/>
          <p14:tracePt t="123440" x="8350250" y="3287713"/>
          <p14:tracePt t="123508" x="8362950" y="3287713"/>
          <p14:tracePt t="123530" x="8369300" y="3287713"/>
          <p14:tracePt t="123541" x="8377238" y="3287713"/>
          <p14:tracePt t="123553" x="8389938" y="3287713"/>
          <p14:tracePt t="123564" x="8397875" y="3287713"/>
          <p14:tracePt t="123575" x="8404225" y="3287713"/>
          <p14:tracePt t="123598" x="8418513" y="3287713"/>
          <p14:tracePt t="123609" x="8431213" y="3287713"/>
          <p14:tracePt t="123620" x="8439150" y="3287713"/>
          <p14:tracePt t="123631" x="8445500" y="3287713"/>
          <p14:tracePt t="123654" x="8451850" y="3281363"/>
          <p14:tracePt t="123676" x="8459788" y="3281363"/>
          <p14:tracePt t="123699" x="8472488" y="3281363"/>
          <p14:tracePt t="123868" x="8478838" y="3281363"/>
          <p14:tracePt t="123890" x="8478838" y="3287713"/>
          <p14:tracePt t="123901" x="8478838" y="3300413"/>
          <p14:tracePt t="123913" x="8478838" y="3314700"/>
          <p14:tracePt t="123946" x="8478838" y="3321050"/>
          <p14:tracePt t="123958" x="8478838" y="3328988"/>
          <p14:tracePt t="124003" x="8478838" y="3335338"/>
          <p14:tracePt t="124014" x="8472488" y="3335338"/>
          <p14:tracePt t="124025" x="8466138" y="3335338"/>
          <p14:tracePt t="124036" x="8459788" y="3341688"/>
          <p14:tracePt t="124048" x="8445500" y="3349625"/>
          <p14:tracePt t="124059" x="8418513" y="3349625"/>
          <p14:tracePt t="124072" x="8404225" y="3349625"/>
          <p14:tracePt t="124081" x="8383588" y="3355975"/>
          <p14:tracePt t="124092" x="8350250" y="3362325"/>
          <p14:tracePt t="124104" x="8335963" y="3370263"/>
          <p14:tracePt t="124115" x="8308975" y="3376613"/>
          <p14:tracePt t="124126" x="8259763" y="3397250"/>
          <p14:tracePt t="124139" x="8212138" y="3424238"/>
          <p14:tracePt t="124149" x="8150225" y="3444875"/>
          <p14:tracePt t="124160" x="8069263" y="3465513"/>
          <p14:tracePt t="124173" x="7986713" y="3479800"/>
          <p14:tracePt t="124182" x="7897813" y="3500438"/>
          <p14:tracePt t="124194" x="7815263" y="3521075"/>
          <p14:tracePt t="124206" x="7759700" y="3521075"/>
          <p14:tracePt t="124216" x="7726363" y="3527425"/>
          <p14:tracePt t="124228" x="7705725" y="3527425"/>
          <p14:tracePt t="124240" x="7664450" y="3527425"/>
          <p14:tracePt t="124250" x="7629525" y="3527425"/>
          <p14:tracePt t="124261" x="7589838" y="3527425"/>
          <p14:tracePt t="124274" x="7548563" y="3527425"/>
          <p14:tracePt t="124284" x="7527925" y="3527425"/>
          <p14:tracePt t="124295" x="7499350" y="3527425"/>
          <p14:tracePt t="124306" x="7459663" y="3527425"/>
          <p14:tracePt t="124317" x="7410450" y="3527425"/>
          <p14:tracePt t="124329" x="7383463" y="3527425"/>
          <p14:tracePt t="124340" x="7362825" y="3527425"/>
          <p14:tracePt t="124351" x="7350125" y="3521075"/>
          <p14:tracePt t="124362" x="7342188" y="3521075"/>
          <p14:tracePt t="124396" x="7335838" y="3521075"/>
          <p14:tracePt t="124419" x="7329488" y="3521075"/>
          <p14:tracePt t="124498" x="7329488" y="3513138"/>
          <p14:tracePt t="124509" x="7329488" y="3506788"/>
          <p14:tracePt t="124521" x="7342188" y="3486150"/>
          <p14:tracePt t="124531" x="7356475" y="3465513"/>
          <p14:tracePt t="124543" x="7383463" y="3438525"/>
          <p14:tracePt t="124554" x="7410450" y="3390900"/>
          <p14:tracePt t="124565" x="7439025" y="3341688"/>
          <p14:tracePt t="124576" x="7480300" y="3308350"/>
          <p14:tracePt t="124589" x="7499350" y="3287713"/>
          <p14:tracePt t="124599" x="7519988" y="3267075"/>
          <p14:tracePt t="124610" x="7527925" y="3260725"/>
          <p14:tracePt t="124623" x="7540625" y="3252788"/>
          <p14:tracePt t="124632" x="7575550" y="3240088"/>
          <p14:tracePt t="124643" x="7596188" y="3232150"/>
          <p14:tracePt t="124656" x="7616825" y="3232150"/>
          <p14:tracePt t="124666" x="7650163" y="3225800"/>
          <p14:tracePt t="124678" x="7670800" y="3225800"/>
          <p14:tracePt t="124690" x="7705725" y="3225800"/>
          <p14:tracePt t="124700" x="7747000" y="3225800"/>
          <p14:tracePt t="124711" x="7800975" y="3225800"/>
          <p14:tracePt t="124723" x="7842250" y="3225800"/>
          <p14:tracePt t="124734" x="7856538" y="3225800"/>
          <p14:tracePt t="124745" x="7883525" y="3225800"/>
          <p14:tracePt t="124756" x="7904163" y="3225800"/>
          <p14:tracePt t="124768" x="7918450" y="3225800"/>
          <p14:tracePt t="124779" x="7924800" y="3225800"/>
          <p14:tracePt t="124790" x="7939088" y="3225800"/>
          <p14:tracePt t="124801" x="7951788" y="3225800"/>
          <p14:tracePt t="124812" x="7972425" y="3225800"/>
          <p14:tracePt t="124824" x="7986713" y="3232150"/>
          <p14:tracePt t="124835" x="7993063" y="3232150"/>
          <p14:tracePt t="124846" x="7999413" y="3240088"/>
          <p14:tracePt t="124858" x="8007350" y="3246438"/>
          <p14:tracePt t="124869" x="8007350" y="3252788"/>
          <p14:tracePt t="124891" x="8013700" y="3267075"/>
          <p14:tracePt t="124937" x="8020050" y="3267075"/>
          <p14:tracePt t="124981" x="8020050" y="3273425"/>
          <p14:tracePt t="124992" x="8020050" y="3287713"/>
          <p14:tracePt t="125004" x="8020050" y="3294063"/>
          <p14:tracePt t="125015" x="8020050" y="3300413"/>
          <p14:tracePt t="125026" x="8020050" y="3314700"/>
          <p14:tracePt t="125039" x="8007350" y="3328988"/>
          <p14:tracePt t="125049" x="7980363" y="3335338"/>
          <p14:tracePt t="125060" x="7959725" y="3349625"/>
          <p14:tracePt t="125074" x="7931150" y="3362325"/>
          <p14:tracePt t="125083" x="7918450" y="3382963"/>
          <p14:tracePt t="125094" x="7897813" y="3397250"/>
          <p14:tracePt t="125106" x="7889875" y="3397250"/>
          <p14:tracePt t="125116" x="7877175" y="3403600"/>
          <p14:tracePt t="125128" x="7869238" y="3403600"/>
          <p14:tracePt t="125139" x="7862888" y="3403600"/>
          <p14:tracePt t="125150" x="7850188" y="3409950"/>
          <p14:tracePt t="125161" x="7835900" y="3409950"/>
          <p14:tracePt t="125173" x="7808913" y="3417888"/>
          <p14:tracePt t="125184" x="7794625" y="3417888"/>
          <p14:tracePt t="125240" x="7794625" y="3409950"/>
          <p14:tracePt t="125251" x="7794625" y="3403600"/>
          <p14:tracePt t="125276" x="7862888" y="3232150"/>
          <p14:tracePt t="125286" x="7883525" y="3184525"/>
          <p14:tracePt t="125296" x="7897813" y="3170238"/>
          <p14:tracePt t="125308" x="7910513" y="3163888"/>
          <p14:tracePt t="125319" x="7924800" y="3151188"/>
          <p14:tracePt t="125330" x="7939088" y="3136900"/>
          <p14:tracePt t="125341" x="7966075" y="3136900"/>
          <p14:tracePt t="125353" x="7980363" y="3130550"/>
          <p14:tracePt t="125363" x="8013700" y="3116263"/>
          <p14:tracePt t="125375" x="8027988" y="3101975"/>
          <p14:tracePt t="125386" x="8075613" y="3095625"/>
          <p14:tracePt t="125399" x="8137525" y="3074988"/>
          <p14:tracePt t="125407" x="8170863" y="3068638"/>
          <p14:tracePt t="125419" x="8199438" y="3068638"/>
          <p14:tracePt t="125430" x="8212138" y="3068638"/>
          <p14:tracePt t="125453" x="8220075" y="3068638"/>
          <p14:tracePt t="125464" x="8226425" y="3068638"/>
          <p14:tracePt t="125475" x="8232775" y="3068638"/>
          <p14:tracePt t="125487" x="8253413" y="3081338"/>
          <p14:tracePt t="125497" x="8267700" y="3095625"/>
          <p14:tracePt t="125508" x="8301038" y="3143250"/>
          <p14:tracePt t="125520" x="8329613" y="3190875"/>
          <p14:tracePt t="125532" x="8350250" y="3246438"/>
          <p14:tracePt t="125543" x="8356600" y="3281363"/>
          <p14:tracePt t="125555" x="8369300" y="3335338"/>
          <p14:tracePt t="125566" x="8369300" y="3370263"/>
          <p14:tracePt t="125589" x="8369300" y="3403600"/>
          <p14:tracePt t="125592" x="8369300" y="3417888"/>
          <p14:tracePt t="125601" x="8369300" y="3424238"/>
          <p14:tracePt t="125611" x="8362950" y="3430588"/>
          <p14:tracePt t="125622" x="8356600" y="3444875"/>
          <p14:tracePt t="125634" x="8321675" y="3486150"/>
          <p14:tracePt t="125645" x="8315325" y="3492500"/>
          <p14:tracePt t="125658" x="8301038" y="3513138"/>
          <p14:tracePt t="125668" x="8288338" y="3533775"/>
          <p14:tracePt t="125679" x="8280400" y="3548063"/>
          <p14:tracePt t="125691" x="8267700" y="3554413"/>
          <p14:tracePt t="125702" x="8259763" y="3560763"/>
          <p14:tracePt t="125712" x="8253413" y="3568700"/>
          <p14:tracePt t="125725" x="8239125" y="3568700"/>
          <p14:tracePt t="125736" x="8220075" y="3568700"/>
          <p14:tracePt t="125746" x="8199438" y="3575050"/>
          <p14:tracePt t="125758" x="8178800" y="3581400"/>
          <p14:tracePt t="125769" x="8137525" y="3589338"/>
          <p14:tracePt t="125781" x="8081963" y="3589338"/>
          <p14:tracePt t="125792" x="8040688" y="3602038"/>
          <p14:tracePt t="125804" x="7993063" y="3609975"/>
          <p14:tracePt t="125814" x="7959725" y="3616325"/>
          <p14:tracePt t="125826" x="7931150" y="3616325"/>
          <p14:tracePt t="125837" x="7918450" y="3622675"/>
          <p14:tracePt t="125848" x="7897813" y="3622675"/>
          <p14:tracePt t="125859" x="7869238" y="3630613"/>
          <p14:tracePt t="125871" x="7850188" y="3630613"/>
          <p14:tracePt t="125907" x="7685088" y="3636963"/>
          <p14:tracePt t="125916" x="7610475" y="3636963"/>
          <p14:tracePt t="125925" x="7569200" y="3636963"/>
          <p14:tracePt t="125938" x="7527925" y="3636963"/>
          <p14:tracePt t="125949" x="7431088" y="3649663"/>
          <p14:tracePt t="125960" x="7383463" y="3657600"/>
          <p14:tracePt t="125983" x="7377113" y="3657600"/>
          <p14:tracePt t="126005" x="7370763" y="3657600"/>
          <p14:tracePt t="126016" x="7362825" y="3663950"/>
          <p14:tracePt t="126027" x="7350125" y="3663950"/>
          <p14:tracePt t="126038" x="7321550" y="3670300"/>
          <p14:tracePt t="126050" x="7288213" y="3670300"/>
          <p14:tracePt t="126061" x="7246938" y="3670300"/>
          <p14:tracePt t="126072" x="7212013" y="3678238"/>
          <p14:tracePt t="126084" x="7191375" y="3678238"/>
          <p14:tracePt t="126095" x="7178675" y="3678238"/>
          <p14:tracePt t="126107" x="7164388" y="3678238"/>
          <p14:tracePt t="126197" x="7150100" y="3678238"/>
          <p14:tracePt t="126219" x="7150100" y="3670300"/>
          <p14:tracePt t="126231" x="7116763" y="3636963"/>
          <p14:tracePt t="126242" x="7089775" y="3589338"/>
          <p14:tracePt t="126253" x="7061200" y="3540125"/>
          <p14:tracePt t="126264" x="7048500" y="3521075"/>
          <p14:tracePt t="126275" x="7019925" y="3465513"/>
          <p14:tracePt t="126287" x="7013575" y="3417888"/>
          <p14:tracePt t="126297" x="7013575" y="3390900"/>
          <p14:tracePt t="126309" x="7013575" y="3370263"/>
          <p14:tracePt t="126322" x="7013575" y="3355975"/>
          <p14:tracePt t="126332" x="7013575" y="3341688"/>
          <p14:tracePt t="126342" x="7013575" y="3328988"/>
          <p14:tracePt t="126355" x="7027863" y="3314700"/>
          <p14:tracePt t="126366" x="7048500" y="3287713"/>
          <p14:tracePt t="126377" x="7075488" y="3252788"/>
          <p14:tracePt t="126389" x="7081838" y="3232150"/>
          <p14:tracePt t="126399" x="7116763" y="3205163"/>
          <p14:tracePt t="126410" x="7164388" y="3184525"/>
          <p14:tracePt t="126422" x="7205663" y="3178175"/>
          <p14:tracePt t="126432" x="7253288" y="3178175"/>
          <p14:tracePt t="126444" x="7294563" y="3178175"/>
          <p14:tracePt t="126455" x="7335838" y="3178175"/>
          <p14:tracePt t="126466" x="7362825" y="3178175"/>
          <p14:tracePt t="126477" x="7389813" y="3178175"/>
          <p14:tracePt t="126488" x="7410450" y="3178175"/>
          <p14:tracePt t="126500" x="7418388" y="3178175"/>
          <p14:tracePt t="126511" x="7424738" y="3178175"/>
          <p14:tracePt t="126522" x="7431088" y="3184525"/>
          <p14:tracePt t="126534" x="7439025" y="3190875"/>
          <p14:tracePt t="126556" x="7439025" y="3205163"/>
          <p14:tracePt t="126568" x="7439025" y="3219450"/>
          <p14:tracePt t="126579" x="7431088" y="3246438"/>
          <p14:tracePt t="126591" x="7410450" y="3267075"/>
          <p14:tracePt t="126602" x="7377113" y="3281363"/>
          <p14:tracePt t="126613" x="7342188" y="3294063"/>
          <p14:tracePt t="126625" x="7294563" y="3300413"/>
          <p14:tracePt t="126636" x="7267575" y="3300413"/>
          <p14:tracePt t="126647" x="7253288" y="3300413"/>
          <p14:tracePt t="126657" x="7199313" y="3300413"/>
          <p14:tracePt t="126669" x="7143750" y="3300413"/>
          <p14:tracePt t="126680" x="7061200" y="3287713"/>
          <p14:tracePt t="126691" x="6959600" y="3240088"/>
          <p14:tracePt t="126703" x="6877050" y="3211513"/>
          <p14:tracePt t="126714" x="6821488" y="3170238"/>
          <p14:tracePt t="126726" x="6800850" y="3143250"/>
          <p14:tracePt t="126739" x="6794500" y="3130550"/>
          <p14:tracePt t="126748" x="6794500" y="3109913"/>
          <p14:tracePt t="126759" x="6794500" y="3089275"/>
          <p14:tracePt t="126772" x="6794500" y="3081338"/>
          <p14:tracePt t="126781" x="6808788" y="3068638"/>
          <p14:tracePt t="126793" x="6829425" y="3054350"/>
          <p14:tracePt t="126806" x="6883400" y="3048000"/>
          <p14:tracePt t="126815" x="6938963" y="3027363"/>
          <p14:tracePt t="126827" x="7013575" y="3013075"/>
          <p14:tracePt t="126839" x="7081838" y="3006725"/>
          <p14:tracePt t="126849" x="7150100" y="3006725"/>
          <p14:tracePt t="126861" x="7199313" y="3006725"/>
          <p14:tracePt t="126873" x="7240588" y="3013075"/>
          <p14:tracePt t="126890" x="7273925" y="3033713"/>
          <p14:tracePt t="126893" x="7280275" y="3033713"/>
          <p14:tracePt t="126906" x="7300913" y="3054350"/>
          <p14:tracePt t="126916" x="7329488" y="3074988"/>
          <p14:tracePt t="126927" x="7356475" y="3095625"/>
          <p14:tracePt t="126938" x="7397750" y="3130550"/>
          <p14:tracePt t="126950" x="7418388" y="3157538"/>
          <p14:tracePt t="126961" x="7424738" y="3178175"/>
          <p14:tracePt t="126973" x="7439025" y="3190875"/>
          <p14:tracePt t="126983" x="7439025" y="3211513"/>
          <p14:tracePt t="126995" x="7439025" y="3232150"/>
          <p14:tracePt t="127007" x="7431088" y="3252788"/>
          <p14:tracePt t="127017" x="7404100" y="3273425"/>
          <p14:tracePt t="127029" x="7383463" y="3287713"/>
          <p14:tracePt t="127042" x="7342188" y="3300413"/>
          <p14:tracePt t="127052" x="7288213" y="3314700"/>
          <p14:tracePt t="127063" x="7226300" y="3314700"/>
          <p14:tracePt t="127075" x="7170738" y="3328988"/>
          <p14:tracePt t="127085" x="7116763" y="3328988"/>
          <p14:tracePt t="127097" x="7061200" y="3328988"/>
          <p14:tracePt t="127107" x="7040563" y="3328988"/>
          <p14:tracePt t="127119" x="7027863" y="3328988"/>
          <p14:tracePt t="127130" x="7019925" y="3328988"/>
          <p14:tracePt t="127141" x="7013575" y="3321050"/>
          <p14:tracePt t="127154" x="7013575" y="3314700"/>
          <p14:tracePt t="127164" x="7000875" y="3294063"/>
          <p14:tracePt t="127175" x="6980238" y="3252788"/>
          <p14:tracePt t="127188" x="6959600" y="3178175"/>
          <p14:tracePt t="127198" x="6959600" y="3122613"/>
          <p14:tracePt t="127209" x="6986588" y="3068638"/>
          <p14:tracePt t="127222" x="7019925" y="3041650"/>
          <p14:tracePt t="127232" x="7069138" y="3021013"/>
          <p14:tracePt t="127244" x="7123113" y="3006725"/>
          <p14:tracePt t="127255" x="7164388" y="3006725"/>
          <p14:tracePt t="127265" x="7240588" y="3006725"/>
          <p14:tracePt t="127276" x="7259638" y="3006725"/>
          <p14:tracePt t="127289" x="7315200" y="3021013"/>
          <p14:tracePt t="127299" x="7389813" y="3060700"/>
          <p14:tracePt t="127310" x="7472363" y="3109913"/>
          <p14:tracePt t="127322" x="7548563" y="3163888"/>
          <p14:tracePt t="127332" x="7589838" y="3198813"/>
          <p14:tracePt t="127343" x="7610475" y="3211513"/>
          <p14:tracePt t="127355" x="7616825" y="3240088"/>
          <p14:tracePt t="127366" x="7616825" y="3246438"/>
          <p14:tracePt t="127377" x="7623175" y="3281363"/>
          <p14:tracePt t="127390" x="7623175" y="3321050"/>
          <p14:tracePt t="127400" x="7623175" y="3362325"/>
          <p14:tracePt t="127411" x="7623175" y="3376613"/>
          <p14:tracePt t="127436" x="7513638" y="3533775"/>
          <p14:tracePt t="127446" x="7480300" y="3560763"/>
          <p14:tracePt t="127458" x="7466013" y="3575050"/>
          <p14:tracePt t="127467" x="7451725" y="3581400"/>
          <p14:tracePt t="127479" x="7439025" y="3602038"/>
          <p14:tracePt t="127491" x="7410450" y="3609975"/>
          <p14:tracePt t="127501" x="7397750" y="3622675"/>
          <p14:tracePt t="127513" x="7377113" y="3630613"/>
          <p14:tracePt t="127525" x="7342188" y="3636963"/>
          <p14:tracePt t="127535" x="7321550" y="3636963"/>
          <p14:tracePt t="127546" x="7267575" y="3643313"/>
          <p14:tracePt t="127557" x="7226300" y="3643313"/>
          <p14:tracePt t="127569" x="7158038" y="3643313"/>
          <p14:tracePt t="127580" x="7089775" y="3643313"/>
          <p14:tracePt t="127591" x="7034213" y="3643313"/>
          <p14:tracePt t="127603" x="6992938" y="3643313"/>
          <p14:tracePt t="127614" x="6931025" y="3643313"/>
          <p14:tracePt t="127625" x="6889750" y="3643313"/>
          <p14:tracePt t="127639" x="6862763" y="3643313"/>
          <p14:tracePt t="127648" x="6842125" y="3643313"/>
          <p14:tracePt t="127659" x="6835775" y="3643313"/>
          <p14:tracePt t="127672" x="6821488" y="3643313"/>
          <p14:tracePt t="127693" x="6808788" y="3643313"/>
          <p14:tracePt t="127705" x="6794500" y="3636963"/>
          <p14:tracePt t="127715" x="6780213" y="3630613"/>
          <p14:tracePt t="127726" x="6773863" y="3616325"/>
          <p14:tracePt t="127738" x="6761163" y="3602038"/>
          <p14:tracePt t="127749" x="6761163" y="3581400"/>
          <p14:tracePt t="127760" x="6753225" y="3575050"/>
          <p14:tracePt t="127772" x="6753225" y="3568700"/>
          <p14:tracePt t="127782" x="6753225" y="3560763"/>
          <p14:tracePt t="127794" x="6753225" y="3533775"/>
          <p14:tracePt t="127805" x="6761163" y="3513138"/>
          <p14:tracePt t="127816" x="6788150" y="3492500"/>
          <p14:tracePt t="127827" x="6800850" y="3444875"/>
          <p14:tracePt t="127838" x="6842125" y="3403600"/>
          <p14:tracePt t="127850" x="6889750" y="3390900"/>
          <p14:tracePt t="127861" x="6910388" y="3376613"/>
          <p14:tracePt t="127875" x="6931025" y="3370263"/>
          <p14:tracePt t="127888" x="6951663" y="3362325"/>
          <p14:tracePt t="127895" x="6980238" y="3362325"/>
          <p14:tracePt t="127907" x="6992938" y="3362325"/>
          <p14:tracePt t="127929" x="7013575" y="3362325"/>
          <p14:tracePt t="127940" x="7048500" y="3362325"/>
          <p14:tracePt t="127951" x="7096125" y="3362325"/>
          <p14:tracePt t="127963" x="7158038" y="3370263"/>
          <p14:tracePt t="127974" x="7226300" y="3376613"/>
          <p14:tracePt t="127986" x="7259638" y="3397250"/>
          <p14:tracePt t="127997" x="7273925" y="3403600"/>
          <p14:tracePt t="128008" x="7280275" y="3403600"/>
          <p14:tracePt t="128053" x="7280275" y="3409950"/>
          <p14:tracePt t="128064" x="7288213" y="3409950"/>
          <p14:tracePt t="128088" x="7300913" y="3417888"/>
          <p14:tracePt t="128098" x="7300913" y="3424238"/>
          <p14:tracePt t="128109" x="7300913" y="3430588"/>
          <p14:tracePt t="128122" x="7300913" y="3444875"/>
          <p14:tracePt t="128131" x="7300913" y="3459163"/>
          <p14:tracePt t="128143" x="7300913" y="3479800"/>
          <p14:tracePt t="128155" x="7300913" y="3500438"/>
          <p14:tracePt t="128165" x="7300913" y="3513138"/>
          <p14:tracePt t="128176" x="7294563" y="3527425"/>
          <p14:tracePt t="128188" x="7273925" y="3540125"/>
          <p14:tracePt t="128199" x="7253288" y="3548063"/>
          <p14:tracePt t="128210" x="7240588" y="3568700"/>
          <p14:tracePt t="128221" x="7205663" y="3581400"/>
          <p14:tracePt t="128233" x="7191375" y="3581400"/>
          <p14:tracePt t="128244" x="7170738" y="3595688"/>
          <p14:tracePt t="128254" x="7150100" y="3602038"/>
          <p14:tracePt t="128266" x="7123113" y="3609975"/>
          <p14:tracePt t="128277" x="7102475" y="3609975"/>
          <p14:tracePt t="128290" x="7075488" y="3609975"/>
          <p14:tracePt t="128300" x="7061200" y="3609975"/>
          <p14:tracePt t="128311" x="7019925" y="3622675"/>
          <p14:tracePt t="128323" x="6972300" y="3622675"/>
          <p14:tracePt t="128334" x="6945313" y="3622675"/>
          <p14:tracePt t="128345" x="6910388" y="3622675"/>
          <p14:tracePt t="128356" x="6889750" y="3622675"/>
          <p14:tracePt t="128367" x="6877050" y="3622675"/>
          <p14:tracePt t="128379" x="6856413" y="3622675"/>
          <p14:tracePt t="128390" x="6835775" y="3622675"/>
          <p14:tracePt t="128401" x="6821488" y="3622675"/>
          <p14:tracePt t="128412" x="6800850" y="3622675"/>
          <p14:tracePt t="128424" x="6794500" y="3622675"/>
          <p14:tracePt t="128435" x="6773863" y="3616325"/>
          <p14:tracePt t="128446" x="6740525" y="3609975"/>
          <p14:tracePt t="128457" x="6726238" y="3609975"/>
          <p14:tracePt t="128469" x="6719888" y="3609975"/>
          <p14:tracePt t="128480" x="6711950" y="3609975"/>
          <p14:tracePt t="128491" x="6699250" y="3609975"/>
          <p14:tracePt t="128504" x="6684963" y="3602038"/>
          <p14:tracePt t="128515" x="6678613" y="3602038"/>
          <p14:tracePt t="128527" x="6670675" y="3602038"/>
          <p14:tracePt t="128549" x="6664325" y="3602038"/>
          <p14:tracePt t="128659" x="6711950" y="3602038"/>
          <p14:tracePt t="128670" x="6767513" y="3602038"/>
          <p14:tracePt t="128681" x="6788150" y="3609975"/>
          <p14:tracePt t="128692" x="6856413" y="3609975"/>
          <p14:tracePt t="128703" x="6924675" y="3616325"/>
          <p14:tracePt t="128715" x="6980238" y="3616325"/>
          <p14:tracePt t="128726" x="7048500" y="3616325"/>
          <p14:tracePt t="128738" x="7110413" y="3630613"/>
          <p14:tracePt t="128749" x="7150100" y="3630613"/>
          <p14:tracePt t="128761" x="7170738" y="3636963"/>
          <p14:tracePt t="128774" x="7191375" y="3636963"/>
          <p14:tracePt t="128784" x="7205663" y="3636963"/>
          <p14:tracePt t="128795" x="7226300" y="3636963"/>
          <p14:tracePt t="128806" x="7232650" y="3636963"/>
          <p14:tracePt t="128818" x="7253288" y="3636963"/>
          <p14:tracePt t="128829" x="7273925" y="3636963"/>
          <p14:tracePt t="128840" x="7280275" y="3636963"/>
          <p14:tracePt t="128851" x="7288213" y="3636963"/>
          <p14:tracePt t="128930" x="7280275" y="3636963"/>
          <p14:tracePt t="128941" x="7267575" y="3636963"/>
          <p14:tracePt t="128953" x="7259638" y="3636963"/>
          <p14:tracePt t="128964" x="7240588" y="3643313"/>
          <p14:tracePt t="128975" x="7191375" y="3643313"/>
          <p14:tracePt t="128987" x="7150100" y="3643313"/>
          <p14:tracePt t="128997" x="7102475" y="3643313"/>
          <p14:tracePt t="129009" x="7048500" y="3643313"/>
          <p14:tracePt t="129021" x="7007225" y="3649663"/>
          <p14:tracePt t="129031" x="6951663" y="3649663"/>
          <p14:tracePt t="129042" x="6897688" y="3649663"/>
          <p14:tracePt t="129055" x="6883400" y="3649663"/>
          <p14:tracePt t="129065" x="6842125" y="3649663"/>
          <p14:tracePt t="129076" x="6808788" y="3657600"/>
          <p14:tracePt t="129088" x="6794500" y="3657600"/>
          <p14:tracePt t="129098" x="6780213" y="3657600"/>
          <p14:tracePt t="129200" x="6794500" y="3649663"/>
          <p14:tracePt t="129212" x="6815138" y="3649663"/>
          <p14:tracePt t="129223" x="6856413" y="3643313"/>
          <p14:tracePt t="129234" x="6889750" y="3643313"/>
          <p14:tracePt t="129245" x="6938963" y="3643313"/>
          <p14:tracePt t="129256" x="7000875" y="3643313"/>
          <p14:tracePt t="129267" x="7069138" y="3643313"/>
          <p14:tracePt t="129278" x="7123113" y="3643313"/>
          <p14:tracePt t="129290" x="7205663" y="3643313"/>
          <p14:tracePt t="129301" x="7259638" y="3643313"/>
          <p14:tracePt t="129312" x="7280275" y="3643313"/>
          <p14:tracePt t="129324" x="7335838" y="3643313"/>
          <p14:tracePt t="129335" x="7377113" y="3643313"/>
          <p14:tracePt t="129346" x="7404100" y="3643313"/>
          <p14:tracePt t="129357" x="7431088" y="3643313"/>
          <p14:tracePt t="129369" x="7445375" y="3643313"/>
          <p14:tracePt t="129380" x="7445375" y="3636963"/>
          <p14:tracePt t="129503" x="7439025" y="3636963"/>
          <p14:tracePt t="129514" x="7424738" y="3636963"/>
          <p14:tracePt t="129525" x="7377113" y="3643313"/>
          <p14:tracePt t="129537" x="7308850" y="3649663"/>
          <p14:tracePt t="129548" x="7240588" y="3649663"/>
          <p14:tracePt t="129559" x="7158038" y="3663950"/>
          <p14:tracePt t="129571" x="7123113" y="3663950"/>
          <p14:tracePt t="129581" x="7048500" y="3663950"/>
          <p14:tracePt t="129593" x="6992938" y="3663950"/>
          <p14:tracePt t="129604" x="6951663" y="3663950"/>
          <p14:tracePt t="129615" x="6931025" y="3663950"/>
          <p14:tracePt t="129627" x="6918325" y="3663950"/>
          <p14:tracePt t="129638" x="6889750" y="3663950"/>
          <p14:tracePt t="129649" x="6856413" y="3663950"/>
          <p14:tracePt t="129660" x="6829425" y="3663950"/>
          <p14:tracePt t="129671" x="6800850" y="3663950"/>
          <p14:tracePt t="129683" x="6794500" y="3663950"/>
          <p14:tracePt t="129785" x="6842125" y="3663950"/>
          <p14:tracePt t="129796" x="6883400" y="3649663"/>
          <p14:tracePt t="129807" x="6931025" y="3649663"/>
          <p14:tracePt t="129819" x="6951663" y="3649663"/>
          <p14:tracePt t="129830" x="7007225" y="3643313"/>
          <p14:tracePt t="129841" x="7048500" y="3636963"/>
          <p14:tracePt t="129854" x="7089775" y="3636963"/>
          <p14:tracePt t="129863" x="7123113" y="3630613"/>
          <p14:tracePt t="129875" x="7158038" y="3616325"/>
          <p14:tracePt t="129889" x="7199313" y="3616325"/>
          <p14:tracePt t="129897" x="7253288" y="3616325"/>
          <p14:tracePt t="129909" x="7294563" y="3616325"/>
          <p14:tracePt t="129921" x="7335838" y="3616325"/>
          <p14:tracePt t="129931" x="7370763" y="3616325"/>
          <p14:tracePt t="129943" x="7383463" y="3616325"/>
          <p14:tracePt t="129954" x="7404100" y="3616325"/>
          <p14:tracePt t="129965" x="7431088" y="3616325"/>
          <p14:tracePt t="129977" x="7459663" y="3616325"/>
          <p14:tracePt t="129987" x="7480300" y="3616325"/>
          <p14:tracePt t="129999" x="7493000" y="3616325"/>
          <p14:tracePt t="130010" x="7513638" y="3616325"/>
          <p14:tracePt t="130022" x="7527925" y="3616325"/>
          <p14:tracePt t="130032" x="7548563" y="3616325"/>
          <p14:tracePt t="130044" x="7554913" y="3616325"/>
          <p14:tracePt t="130055" x="7561263" y="3616325"/>
          <p14:tracePt t="130100" x="7569200" y="3616325"/>
          <p14:tracePt t="130179" x="7575550" y="3616325"/>
          <p14:tracePt t="130189" x="7581900" y="3616325"/>
          <p14:tracePt t="130200" x="7589838" y="3616325"/>
          <p14:tracePt t="130211" x="7596188" y="3616325"/>
          <p14:tracePt t="130234" x="7602538" y="3616325"/>
          <p14:tracePt t="130257" x="7610475" y="3616325"/>
          <p14:tracePt t="130279" x="7616825" y="3616325"/>
          <p14:tracePt t="130290" x="7637463" y="3616325"/>
          <p14:tracePt t="130302" x="7658100" y="3622675"/>
          <p14:tracePt t="130313" x="7691438" y="3622675"/>
          <p14:tracePt t="130324" x="7705725" y="3630613"/>
          <p14:tracePt t="130336" x="7740650" y="3636963"/>
          <p14:tracePt t="130346" x="7759700" y="3636963"/>
          <p14:tracePt t="130358" x="7780338" y="3636963"/>
          <p14:tracePt t="130369" x="7821613" y="3636963"/>
          <p14:tracePt t="130380" x="7856538" y="3643313"/>
          <p14:tracePt t="130391" x="7910513" y="3649663"/>
          <p14:tracePt t="130404" x="7966075" y="3663950"/>
          <p14:tracePt t="130414" x="8040688" y="3684588"/>
          <p14:tracePt t="130425" x="8096250" y="3690938"/>
          <p14:tracePt t="130438" x="8158163" y="3690938"/>
          <p14:tracePt t="130448" x="8199438" y="3690938"/>
          <p14:tracePt t="130459" x="8212138" y="3690938"/>
          <p14:tracePt t="130471" x="8253413" y="3690938"/>
          <p14:tracePt t="130482" x="8294688" y="3690938"/>
          <p14:tracePt t="130493" x="8329613" y="3711575"/>
          <p14:tracePt t="130504" x="8356600" y="3711575"/>
          <p14:tracePt t="130515" x="8383588" y="3719513"/>
          <p14:tracePt t="130526" x="8397875" y="3725863"/>
          <p14:tracePt t="130538" x="8410575" y="3732213"/>
          <p14:tracePt t="130549" x="8424863" y="3740150"/>
          <p14:tracePt t="130561" x="8431213" y="3746500"/>
          <p14:tracePt t="130573" x="8439150" y="3746500"/>
          <p14:tracePt t="130595" x="8445500" y="3746500"/>
          <p14:tracePt t="130606" x="8445500" y="3752850"/>
          <p14:tracePt t="130618" x="8451850" y="3767138"/>
          <p14:tracePt t="130629" x="8459788" y="3779838"/>
          <p14:tracePt t="130640" x="8459788" y="3814763"/>
          <p14:tracePt t="130651" x="8466138" y="3841750"/>
          <p14:tracePt t="130663" x="8466138" y="3870325"/>
          <p14:tracePt t="130674" x="8466138" y="3876675"/>
          <p14:tracePt t="130685" x="8466138" y="3883025"/>
          <p14:tracePt t="130696" x="8466138" y="3889375"/>
          <p14:tracePt t="130707" x="8466138" y="3897313"/>
          <p14:tracePt t="130730" x="8466138" y="3903663"/>
          <p14:tracePt t="130742" x="8451850" y="3910013"/>
          <p14:tracePt t="130754" x="8439150" y="3917950"/>
          <p14:tracePt t="130764" x="8404225" y="3917950"/>
          <p14:tracePt t="130775" x="8362950" y="3917950"/>
          <p14:tracePt t="130788" x="8321675" y="3924300"/>
          <p14:tracePt t="130798" x="8267700" y="3924300"/>
          <p14:tracePt t="130809" x="8220075" y="3924300"/>
          <p14:tracePt t="130821" x="8178800" y="3924300"/>
          <p14:tracePt t="130831" x="8164513" y="3924300"/>
          <p14:tracePt t="130842" x="8123238" y="3924300"/>
          <p14:tracePt t="130854" x="8061325" y="3903663"/>
          <p14:tracePt t="130865" x="7993063" y="3897313"/>
          <p14:tracePt t="130887" x="7788275" y="3862388"/>
          <p14:tracePt t="130899" x="7670800" y="3835400"/>
          <p14:tracePt t="130910" x="7575550" y="3814763"/>
          <p14:tracePt t="130920" x="7493000" y="3808413"/>
          <p14:tracePt t="130933" x="7424738" y="3808413"/>
          <p14:tracePt t="130944" x="7370763" y="3808413"/>
          <p14:tracePt t="130956" x="7335838" y="3808413"/>
          <p14:tracePt t="130966" x="7321550" y="3800475"/>
          <p14:tracePt t="130977" x="7280275" y="3800475"/>
          <p14:tracePt t="130989" x="7240588" y="3800475"/>
          <p14:tracePt t="131000" x="7178675" y="3800475"/>
          <p14:tracePt t="131011" x="7123113" y="3814763"/>
          <p14:tracePt t="131023" x="7069138" y="3814763"/>
          <p14:tracePt t="131034" x="7027863" y="3814763"/>
          <p14:tracePt t="131045" x="6986588" y="3814763"/>
          <p14:tracePt t="131056" x="6959600" y="3814763"/>
          <p14:tracePt t="131102" x="6951663" y="3814763"/>
          <p14:tracePt t="131113" x="6945313" y="3814763"/>
          <p14:tracePt t="131124" x="6938963" y="3814763"/>
          <p14:tracePt t="131136" x="6910388" y="3814763"/>
          <p14:tracePt t="131146" x="6856413" y="3814763"/>
          <p14:tracePt t="131157" x="6788150" y="3814763"/>
          <p14:tracePt t="131171" x="6678613" y="3814763"/>
          <p14:tracePt t="131181" x="6596063" y="3800475"/>
          <p14:tracePt t="131191" x="6561138" y="3800475"/>
          <p14:tracePt t="131204" x="6554788" y="3800475"/>
          <p14:tracePt t="131225" x="6548438" y="3800475"/>
          <p14:tracePt t="131238" x="6540500" y="3800475"/>
          <p14:tracePt t="131248" x="6534150" y="3800475"/>
          <p14:tracePt t="131259" x="6513513" y="3808413"/>
          <p14:tracePt t="131271" x="6472238" y="3808413"/>
          <p14:tracePt t="131281" x="6430963" y="3808413"/>
          <p14:tracePt t="131293" x="6383338" y="3814763"/>
          <p14:tracePt t="131303" x="6356350" y="3814763"/>
          <p14:tracePt t="131315" x="6350000" y="3821113"/>
          <p14:tracePt t="131327" x="6342063" y="3835400"/>
          <p14:tracePt t="131338" x="6335713" y="3841750"/>
          <p14:tracePt t="131349" x="6329363" y="3849688"/>
          <p14:tracePt t="131360" x="6321425" y="3862388"/>
          <p14:tracePt t="131372" x="6321425" y="3870325"/>
          <p14:tracePt t="131384" x="6315075" y="3883025"/>
          <p14:tracePt t="131394" x="6315075" y="3910013"/>
          <p14:tracePt t="131405" x="6315075" y="3930650"/>
          <p14:tracePt t="131417" x="6315075" y="3951288"/>
          <p14:tracePt t="131427" x="6308725" y="3971925"/>
          <p14:tracePt t="131439" x="6308725" y="3986213"/>
          <p14:tracePt t="131451" x="6308725" y="4000500"/>
          <p14:tracePt t="131461" x="6308725" y="4013200"/>
          <p14:tracePt t="131472" x="6308725" y="4019550"/>
          <p14:tracePt t="131484" x="6308725" y="4040188"/>
          <p14:tracePt t="131495" x="6308725" y="4054475"/>
          <p14:tracePt t="131506" x="6308725" y="4068763"/>
          <p14:tracePt t="131517" x="6321425" y="4075113"/>
          <p14:tracePt t="131529" x="6329363" y="4081463"/>
          <p14:tracePt t="131541" x="6335713" y="4089400"/>
          <p14:tracePt t="131552" x="6342063" y="4089400"/>
          <p14:tracePt t="131562" x="6350000" y="4102100"/>
          <p14:tracePt t="131573" x="6370638" y="4122738"/>
          <p14:tracePt t="131587" x="6391275" y="4143375"/>
          <p14:tracePt t="131597" x="6391275" y="4149725"/>
          <p14:tracePt t="131608" x="6403975" y="4164013"/>
          <p14:tracePt t="131621" x="6418263" y="4178300"/>
          <p14:tracePt t="131630" x="6424613" y="4178300"/>
          <p14:tracePt t="131641" x="6430963" y="4184650"/>
          <p14:tracePt t="131654" x="6438900" y="4198938"/>
          <p14:tracePt t="131664" x="6445250" y="4198938"/>
          <p14:tracePt t="131675" x="6459538" y="4205288"/>
          <p14:tracePt t="131687" x="6472238" y="4219575"/>
          <p14:tracePt t="131698" x="6507163" y="4225925"/>
          <p14:tracePt t="131710" x="6540500" y="4240213"/>
          <p14:tracePt t="131719" x="6561138" y="4246563"/>
          <p14:tracePt t="131730" x="6616700" y="4267200"/>
          <p14:tracePt t="131741" x="6670675" y="4273550"/>
          <p14:tracePt t="131753" x="6719888" y="4294188"/>
          <p14:tracePt t="131764" x="6788150" y="4314825"/>
          <p14:tracePt t="131775" x="6835775" y="4335463"/>
          <p14:tracePt t="131786" x="6897688" y="4356100"/>
          <p14:tracePt t="131797" x="6951663" y="4362450"/>
          <p14:tracePt t="131809" x="6992938" y="4362450"/>
          <p14:tracePt t="131820" x="7040563" y="4362450"/>
          <p14:tracePt t="131831" x="7069138" y="4368800"/>
          <p14:tracePt t="131842" x="7096125" y="4376738"/>
          <p14:tracePt t="131854" x="7110413" y="4376738"/>
          <p14:tracePt t="131866" x="7137400" y="4376738"/>
          <p14:tracePt t="131877" x="7178675" y="4389438"/>
          <p14:tracePt t="131889" x="7212013" y="4389438"/>
          <p14:tracePt t="131900" x="7232650" y="4389438"/>
          <p14:tracePt t="131911" x="7253288" y="4389438"/>
          <p14:tracePt t="131922" x="7267575" y="4389438"/>
          <p14:tracePt t="131934" x="7280275" y="4389438"/>
          <p14:tracePt t="131945" x="7294563" y="4389438"/>
          <p14:tracePt t="131956" x="7315200" y="4389438"/>
          <p14:tracePt t="131968" x="7335838" y="4389438"/>
          <p14:tracePt t="131979" x="7350125" y="4389438"/>
          <p14:tracePt t="131990" x="7362825" y="4389438"/>
          <p14:tracePt t="132001" x="7370763" y="4389438"/>
          <p14:tracePt t="132103" x="7342188" y="4389438"/>
          <p14:tracePt t="132114" x="7321550" y="4389438"/>
          <p14:tracePt t="132125" x="7288213" y="4389438"/>
          <p14:tracePt t="132136" x="7259638" y="4389438"/>
          <p14:tracePt t="132147" x="7226300" y="4389438"/>
          <p14:tracePt t="132159" x="7178675" y="4389438"/>
          <p14:tracePt t="132171" x="7123113" y="4389438"/>
          <p14:tracePt t="132181" x="7040563" y="4389438"/>
          <p14:tracePt t="132193" x="6945313" y="4383088"/>
          <p14:tracePt t="132203" x="6856413" y="4376738"/>
          <p14:tracePt t="132215" x="6800850" y="4362450"/>
          <p14:tracePt t="132227" x="6788150" y="4362450"/>
          <p14:tracePt t="132294" x="6780213" y="4362450"/>
          <p14:tracePt t="132305" x="6773863" y="4362450"/>
          <p14:tracePt t="132361" x="6794500" y="4356100"/>
          <p14:tracePt t="132373" x="6815138" y="4356100"/>
          <p14:tracePt t="132384" x="6850063" y="4356100"/>
          <p14:tracePt t="132395" x="6877050" y="4356100"/>
          <p14:tracePt t="132406" x="6918325" y="4356100"/>
          <p14:tracePt t="132418" x="6959600" y="4356100"/>
          <p14:tracePt t="132429" x="7007225" y="4356100"/>
          <p14:tracePt t="132440" x="7061200" y="4356100"/>
          <p14:tracePt t="132453" x="7102475" y="4356100"/>
          <p14:tracePt t="132462" x="7131050" y="4356100"/>
          <p14:tracePt t="132474" x="7164388" y="4356100"/>
          <p14:tracePt t="132487" x="7170738" y="4356100"/>
          <p14:tracePt t="132497" x="7191375" y="4356100"/>
          <p14:tracePt t="132507" x="7212013" y="4356100"/>
          <p14:tracePt t="132521" x="7226300" y="4356100"/>
          <p14:tracePt t="132530" x="7240588" y="4356100"/>
          <p14:tracePt t="132620" x="7219950" y="4356100"/>
          <p14:tracePt t="132631" x="7199313" y="4356100"/>
          <p14:tracePt t="132656" x="7102475" y="4356100"/>
          <p14:tracePt t="132666" x="7054850" y="4356100"/>
          <p14:tracePt t="132676" x="7034213" y="4356100"/>
          <p14:tracePt t="132688" x="7007225" y="4356100"/>
          <p14:tracePt t="132699" x="6938963" y="4356100"/>
          <p14:tracePt t="132711" x="6897688" y="4356100"/>
          <p14:tracePt t="132721" x="6883400" y="4356100"/>
          <p14:tracePt t="132834" x="6918325" y="4356100"/>
          <p14:tracePt t="132845" x="6965950" y="4356100"/>
          <p14:tracePt t="132857" x="7007225" y="4356100"/>
          <p14:tracePt t="132868" x="7019925" y="4356100"/>
          <p14:tracePt t="132887" x="7048500" y="4356100"/>
          <p14:tracePt t="132891" x="7089775" y="4356100"/>
          <p14:tracePt t="132903" x="7116763" y="4356100"/>
          <p14:tracePt t="132912" x="7137400" y="4349750"/>
          <p14:tracePt t="132924" x="7143750" y="4349750"/>
          <p14:tracePt t="132938" x="7150100" y="4349750"/>
          <p14:tracePt t="132946" x="7158038" y="4349750"/>
          <p14:tracePt t="133048" x="7150100" y="4349750"/>
          <p14:tracePt t="133059" x="7123113" y="4356100"/>
          <p14:tracePt t="133071" x="7096125" y="4362450"/>
          <p14:tracePt t="133081" x="7069138" y="4368800"/>
          <p14:tracePt t="133092" x="7027863" y="4368800"/>
          <p14:tracePt t="133104" x="7000875" y="4368800"/>
          <p14:tracePt t="133115" x="6980238" y="4368800"/>
          <p14:tracePt t="133126" x="6965950" y="4368800"/>
          <p14:tracePt t="133138" x="6951663" y="4368800"/>
          <p14:tracePt t="133216" x="6959600" y="4368800"/>
          <p14:tracePt t="133229" x="7007225" y="4368800"/>
          <p14:tracePt t="133239" x="7069138" y="4368800"/>
          <p14:tracePt t="133250" x="7075488" y="4368800"/>
          <p14:tracePt t="133263" x="7123113" y="4368800"/>
          <p14:tracePt t="133272" x="7150100" y="4362450"/>
          <p14:tracePt t="133284" x="7164388" y="4362450"/>
          <p14:tracePt t="133295" x="7170738" y="4362450"/>
          <p14:tracePt t="133306" x="7185025" y="4356100"/>
          <p14:tracePt t="133319" x="7191375" y="4356100"/>
          <p14:tracePt t="133329" x="7199313" y="4356100"/>
          <p14:tracePt t="133362" x="7199313" y="4349750"/>
          <p14:tracePt t="133374" x="7205663" y="4349750"/>
          <p14:tracePt t="133386" x="7212013" y="4349750"/>
          <p14:tracePt t="133599" x="7205663" y="4349750"/>
          <p14:tracePt t="133621" x="7199313" y="4349750"/>
          <p14:tracePt t="133633" x="7191375" y="4349750"/>
          <p14:tracePt t="133655" x="7185025" y="4349750"/>
          <p14:tracePt t="133666" x="7178675" y="4349750"/>
          <p14:tracePt t="133678" x="7170738" y="4349750"/>
          <p14:tracePt t="133711" x="7158038" y="4341813"/>
          <p14:tracePt t="133734" x="7150100" y="4341813"/>
          <p14:tracePt t="133745" x="7143750" y="4341813"/>
          <p14:tracePt t="133768" x="7137400" y="4341813"/>
          <p14:tracePt t="133790" x="7131050" y="4341813"/>
          <p14:tracePt t="133847" x="7123113" y="4341813"/>
          <p14:tracePt t="134197" x="7158038" y="4368800"/>
          <p14:tracePt t="134206" x="7199313" y="4424363"/>
          <p14:tracePt t="134219" x="7212013" y="4445000"/>
          <p14:tracePt t="134229" x="7212013" y="4471988"/>
          <p14:tracePt t="134240" x="7219950" y="4513263"/>
          <p14:tracePt t="134254" x="7219950" y="4568825"/>
          <p14:tracePt t="134262" x="7185025" y="4643438"/>
          <p14:tracePt t="134273" x="7143750" y="4746625"/>
          <p14:tracePt t="134286" x="7081838" y="4841875"/>
          <p14:tracePt t="134296" x="7013575" y="497205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32;p36">
            <a:extLst>
              <a:ext uri="{FF2B5EF4-FFF2-40B4-BE49-F238E27FC236}">
                <a16:creationId xmlns:a16="http://schemas.microsoft.com/office/drawing/2014/main" id="{30C50CA7-523A-4124-B193-718ED2156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876032" y="-1524"/>
            <a:ext cx="1267968" cy="306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미세 조정</a:t>
            </a:r>
            <a:endParaRPr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5205F-210D-45D2-A4D7-8BF82088C246}"/>
              </a:ext>
            </a:extLst>
          </p:cNvPr>
          <p:cNvSpPr txBox="1"/>
          <p:nvPr/>
        </p:nvSpPr>
        <p:spPr>
          <a:xfrm>
            <a:off x="321754" y="3411668"/>
            <a:ext cx="45651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마지막으로 테스트 데이터에서 이 모델을 평가하면 약 </a:t>
            </a:r>
            <a:r>
              <a:rPr lang="en-US" altLang="ko-KR" sz="1100" dirty="0"/>
              <a:t>93%</a:t>
            </a:r>
            <a:r>
              <a:rPr lang="ko-KR" altLang="en-US" sz="1100" dirty="0"/>
              <a:t>의 정확도를 얻는 것을 알 수 있음</a:t>
            </a:r>
            <a:r>
              <a:rPr lang="en-US" altLang="ko-KR" sz="11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AEAB3-4D57-49C0-9949-B86D8A047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54" y="799528"/>
            <a:ext cx="4867275" cy="1666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21BDB5-1F90-407C-8ECA-5421FFE13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54" y="2677098"/>
            <a:ext cx="38671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5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ctrTitle"/>
          </p:nvPr>
        </p:nvSpPr>
        <p:spPr>
          <a:xfrm>
            <a:off x="1964851" y="1073621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정리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6DBFD-FA88-460B-8BB7-2931143C39B8}"/>
              </a:ext>
            </a:extLst>
          </p:cNvPr>
          <p:cNvSpPr txBox="1"/>
          <p:nvPr/>
        </p:nvSpPr>
        <p:spPr>
          <a:xfrm>
            <a:off x="1352646" y="1792185"/>
            <a:ext cx="6438707" cy="1991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 err="1"/>
              <a:t>컨브넷은</a:t>
            </a:r>
            <a:r>
              <a:rPr lang="ko-KR" altLang="en-US" dirty="0"/>
              <a:t> 컴퓨터 비전 작업에 가장 뛰어난 머신 러닝 모델임</a:t>
            </a:r>
            <a:r>
              <a:rPr lang="en-US" altLang="ko-KR" dirty="0"/>
              <a:t>. </a:t>
            </a:r>
            <a:r>
              <a:rPr lang="ko-KR" altLang="en-US" dirty="0"/>
              <a:t>아주 작은 데이터 셋에서도 처음부터 훈련해서 괜찮은 성능을 낼 수 있음</a:t>
            </a:r>
            <a:r>
              <a:rPr lang="en-US" altLang="ko-KR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/>
              <a:t>작은 데이터 셋에서는 과대적합이 큰 문제임</a:t>
            </a:r>
            <a:r>
              <a:rPr lang="en-US" altLang="ko-KR" dirty="0"/>
              <a:t>. </a:t>
            </a:r>
            <a:r>
              <a:rPr lang="ko-KR" altLang="en-US" dirty="0"/>
              <a:t>데이터 증식은 이미지 데이터를 다룰 때 과대적합을 막을 수 있는 강력한 방법임</a:t>
            </a:r>
            <a:r>
              <a:rPr lang="en-US" altLang="ko-KR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dirty="0"/>
              <a:t>특성 추출 방식으로 새로운 데이터 셋에 기존 </a:t>
            </a:r>
            <a:r>
              <a:rPr lang="ko-KR" altLang="en-US" dirty="0" err="1"/>
              <a:t>컨브넷을</a:t>
            </a:r>
            <a:r>
              <a:rPr lang="ko-KR" altLang="en-US" dirty="0"/>
              <a:t> 쉽게 재사용할 수 있음</a:t>
            </a:r>
            <a:r>
              <a:rPr lang="en-US" altLang="ko-KR" dirty="0"/>
              <a:t>. </a:t>
            </a:r>
            <a:r>
              <a:rPr lang="ko-KR" altLang="en-US" dirty="0"/>
              <a:t>작은 이미지 데이터 셋으로 작업할 때 효과적인 기법임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5568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591191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dirty="0" err="1"/>
              <a:t>컨브넷</a:t>
            </a:r>
            <a:r>
              <a:rPr lang="ko-KR" altLang="en-US" sz="5000" dirty="0"/>
              <a:t> 학습 시각화</a:t>
            </a:r>
            <a:endParaRPr sz="50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5.4</a:t>
            </a:r>
            <a:endParaRPr sz="7000"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err="1"/>
              <a:t>컨브넷</a:t>
            </a:r>
            <a:r>
              <a:rPr lang="ko-KR" altLang="en-US" sz="2800" dirty="0"/>
              <a:t> 표현 </a:t>
            </a:r>
            <a:r>
              <a:rPr lang="en-US" altLang="ko-KR" sz="2800" dirty="0"/>
              <a:t>3</a:t>
            </a:r>
            <a:r>
              <a:rPr lang="ko-KR" altLang="en-US" sz="2800" dirty="0"/>
              <a:t>가지 방법</a:t>
            </a: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 err="1"/>
              <a:t>컨브넷</a:t>
            </a:r>
            <a:r>
              <a:rPr lang="ko-KR" altLang="en-US" dirty="0"/>
              <a:t> 중간층의 출력을 시각화하기</a:t>
            </a:r>
          </a:p>
          <a:p>
            <a:pPr marL="0" lvl="0" indent="0"/>
            <a:r>
              <a:rPr lang="ko-KR" altLang="en-US" dirty="0" err="1"/>
              <a:t>컨브넷</a:t>
            </a:r>
            <a:r>
              <a:rPr lang="ko-KR" altLang="en-US" dirty="0"/>
              <a:t> 필터를 시각화하기</a:t>
            </a:r>
          </a:p>
          <a:p>
            <a:pPr marL="0" lvl="0" indent="0"/>
            <a:r>
              <a:rPr lang="ko-KR" altLang="en-US" dirty="0"/>
              <a:t>클래스 활성화에 대한 </a:t>
            </a:r>
            <a:r>
              <a:rPr lang="ko-KR" altLang="en-US" dirty="0" err="1"/>
              <a:t>히트맵을</a:t>
            </a:r>
            <a:r>
              <a:rPr lang="ko-KR" altLang="en-US" dirty="0"/>
              <a:t> 이미지에 시각화하기</a:t>
            </a:r>
            <a:endParaRPr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1386375" y="1955362"/>
            <a:ext cx="6919200" cy="1879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중간층의 활성화 시각화는 네트워크에 있는 여러 </a:t>
            </a:r>
            <a:r>
              <a:rPr lang="ko-KR" altLang="en-US" dirty="0" err="1"/>
              <a:t>합성곱과</a:t>
            </a:r>
            <a:r>
              <a:rPr lang="ko-KR" altLang="en-US" dirty="0"/>
              <a:t> </a:t>
            </a:r>
            <a:r>
              <a:rPr lang="ko-KR" altLang="en-US" dirty="0" err="1"/>
              <a:t>풀링</a:t>
            </a:r>
            <a:r>
              <a:rPr lang="ko-KR" altLang="en-US" dirty="0"/>
              <a:t> 층이 출력하는 특성 </a:t>
            </a:r>
            <a:r>
              <a:rPr lang="ko-KR" altLang="en-US" dirty="0" err="1"/>
              <a:t>맵을</a:t>
            </a:r>
            <a:r>
              <a:rPr lang="ko-KR" altLang="en-US" dirty="0"/>
              <a:t> 그리는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방법은 네트워크에 의해 학습된 필터들이 어떻게 입력을 분해하는지 보여 줍니다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깊이</a:t>
            </a:r>
            <a:r>
              <a:rPr lang="en-US" altLang="ko-KR" dirty="0"/>
              <a:t>(</a:t>
            </a:r>
            <a:r>
              <a:rPr lang="ko-KR" altLang="en-US" dirty="0"/>
              <a:t>채널</a:t>
            </a:r>
            <a:r>
              <a:rPr lang="en-US" altLang="ko-KR" dirty="0"/>
              <a:t>) 3</a:t>
            </a:r>
            <a:r>
              <a:rPr lang="ko-KR" altLang="en-US" dirty="0"/>
              <a:t>개의 차원에 대해 특성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ko-KR" altLang="en-US" dirty="0" err="1"/>
              <a:t>시각화하는</a:t>
            </a:r>
            <a:r>
              <a:rPr lang="ko-KR" altLang="en-US" dirty="0"/>
              <a:t> 것이 좋습니다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0" y="10912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5.4.1 </a:t>
            </a:r>
            <a:r>
              <a:rPr lang="ko-KR" altLang="en-US" dirty="0"/>
              <a:t>중간 층의 활성화 시각화하기</a:t>
            </a:r>
          </a:p>
        </p:txBody>
      </p:sp>
      <p:sp>
        <p:nvSpPr>
          <p:cNvPr id="145" name="Google Shape;145;p29"/>
          <p:cNvSpPr txBox="1"/>
          <p:nvPr/>
        </p:nvSpPr>
        <p:spPr>
          <a:xfrm>
            <a:off x="1386375" y="451940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811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12073" y="2497394"/>
            <a:ext cx="3762260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5.2</a:t>
            </a:r>
            <a:r>
              <a:rPr lang="ko-KR" altLang="en-US" dirty="0"/>
              <a:t>절에서 사용한 모델 불러오기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72AB63-249A-4E57-B2AC-C66675EE2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32" y="383062"/>
            <a:ext cx="3445527" cy="44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7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12073" y="2497394"/>
            <a:ext cx="3762260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r>
              <a:rPr lang="ko-KR" altLang="en-US" dirty="0"/>
              <a:t> 하기</a:t>
            </a:r>
            <a:endParaRPr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1B6EDB5-E271-439D-9B9E-D761960EB4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훈련에 포함되지 않은 고양이 이미지 하나를 입력 이미지로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8E6F7-C978-4E69-AE54-F4499F73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932" y="2300767"/>
            <a:ext cx="4458720" cy="24540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5B6A69-4993-48FC-BE03-0C00AE9E7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600" y="211537"/>
            <a:ext cx="2028211" cy="18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71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304086" y="2029817"/>
            <a:ext cx="4177914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r>
              <a:rPr lang="ko-KR" altLang="en-US" dirty="0"/>
              <a:t>개 층의 출력을 추출하는 모델 생성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FED1B-5D0F-429B-84DF-152D23F4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18" y="2733438"/>
            <a:ext cx="52006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97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483043" y="997431"/>
            <a:ext cx="4177914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예측 모델로 모델 실행하기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D24273-A441-4AAE-932D-211BCF12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542129"/>
            <a:ext cx="5143500" cy="438150"/>
          </a:xfrm>
          <a:prstGeom prst="rect">
            <a:avLst/>
          </a:prstGeom>
        </p:spPr>
      </p:pic>
      <p:sp>
        <p:nvSpPr>
          <p:cNvPr id="5" name="Google Shape;225;p35">
            <a:extLst>
              <a:ext uri="{FF2B5EF4-FFF2-40B4-BE49-F238E27FC236}">
                <a16:creationId xmlns:a16="http://schemas.microsoft.com/office/drawing/2014/main" id="{0C061158-61D6-4659-92BF-649679FFED8D}"/>
              </a:ext>
            </a:extLst>
          </p:cNvPr>
          <p:cNvSpPr txBox="1">
            <a:spLocks/>
          </p:cNvSpPr>
          <p:nvPr/>
        </p:nvSpPr>
        <p:spPr>
          <a:xfrm>
            <a:off x="2483043" y="2428025"/>
            <a:ext cx="4177914" cy="54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ko-KR" altLang="en-US" dirty="0"/>
              <a:t>첫 번째 층의 활성화 값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C86D4-7ECA-4DE6-BA6E-00E09B10F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75" y="3065279"/>
            <a:ext cx="29146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42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96450" y="2497394"/>
            <a:ext cx="3977883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 층의 스무 번째 채널 출력</a:t>
            </a:r>
            <a:endParaRPr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1B6EDB5-E271-439D-9B9E-D761960EB4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대각선 </a:t>
            </a:r>
            <a:r>
              <a:rPr lang="ko-KR" altLang="en-US" dirty="0" err="1"/>
              <a:t>엣지를</a:t>
            </a:r>
            <a:r>
              <a:rPr lang="ko-KR" altLang="en-US" dirty="0"/>
              <a:t> 감지하는 채널인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21665-FC74-482F-90B1-BBDADD03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75" y="1253885"/>
            <a:ext cx="44862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7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73A6E-AC4C-410D-AFF4-6AA0BE813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75" y="422591"/>
            <a:ext cx="4993888" cy="4505869"/>
          </a:xfrm>
        </p:spPr>
        <p:txBody>
          <a:bodyPr/>
          <a:lstStyle/>
          <a:p>
            <a:pPr algn="l"/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학습된 패턴은 평행 이동 불변성을 가집니다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-</a:t>
            </a:r>
            <a:r>
              <a:rPr lang="ko-KR" altLang="en-US" sz="1800" dirty="0"/>
              <a:t> 패턴의 공간적 계층 구조를 확인할 수 있습니다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핵심적인 두개의 파라미터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 - </a:t>
            </a:r>
            <a:r>
              <a:rPr lang="ko-KR" altLang="en-US" sz="1800" dirty="0" err="1"/>
              <a:t>입력으로부터</a:t>
            </a:r>
            <a:r>
              <a:rPr lang="ko-KR" altLang="en-US" sz="1800" dirty="0"/>
              <a:t> 뽑아낼 패치의 크기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 - </a:t>
            </a:r>
            <a:r>
              <a:rPr lang="ko-KR" altLang="en-US" sz="1800" dirty="0"/>
              <a:t>특성 </a:t>
            </a:r>
            <a:r>
              <a:rPr lang="ko-KR" altLang="en-US" sz="1800" dirty="0" err="1"/>
              <a:t>맵의</a:t>
            </a:r>
            <a:r>
              <a:rPr lang="ko-KR" altLang="en-US" sz="1800" dirty="0"/>
              <a:t> 출력 크기 </a:t>
            </a:r>
            <a:r>
              <a:rPr lang="en-US" altLang="ko-KR" sz="1800" dirty="0"/>
              <a:t>  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37B06-D1DD-4E5F-87E0-C795F7DA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41275"/>
            <a:ext cx="3530600" cy="506095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F520D38-2839-41D1-8940-C4690AF59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8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70"/>
    </mc:Choice>
    <mc:Fallback xmlns="">
      <p:transition spd="slow" advTm="12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96450" y="2497394"/>
            <a:ext cx="4118234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 </a:t>
            </a:r>
            <a:r>
              <a:rPr lang="ko-KR" altLang="en-US"/>
              <a:t>층의 </a:t>
            </a:r>
            <a:r>
              <a:rPr lang="ko-KR" altLang="en-US" dirty="0" err="1"/>
              <a:t>열여섯</a:t>
            </a:r>
            <a:r>
              <a:rPr lang="ko-KR" altLang="en-US" dirty="0"/>
              <a:t> 번째 채널 출력</a:t>
            </a:r>
            <a:endParaRPr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1B6EDB5-E271-439D-9B9E-D761960EB4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밝은 녹색 점을 감지하는 것 같아 고양이 눈을 인코딩 하기 좋습니다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BED23F-B49F-4E07-9D8E-844895357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4347"/>
            <a:ext cx="44386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11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612246" y="131881"/>
            <a:ext cx="3762260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다른 층 출력도 확인해보기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BD95A9-5614-49D1-9CF8-FAF4C089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1" y="673814"/>
            <a:ext cx="9039225" cy="1409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D33E52-22C5-4FAD-9527-474961E41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84" y="2196134"/>
            <a:ext cx="5803831" cy="1409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1AC21C-146F-41FC-9CB8-80A2F99B3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601" y="3718454"/>
            <a:ext cx="5540798" cy="136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10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중간층 시각화의 중요한 점 </a:t>
            </a:r>
            <a:r>
              <a:rPr lang="en-US" altLang="ko-KR" sz="2800" dirty="0"/>
              <a:t>3</a:t>
            </a:r>
            <a:r>
              <a:rPr lang="ko-KR" altLang="en-US" sz="2800" dirty="0"/>
              <a:t>가지</a:t>
            </a: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1639957" y="2314225"/>
            <a:ext cx="620201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/>
              <a:t>1. </a:t>
            </a:r>
            <a:r>
              <a:rPr lang="ko-KR" altLang="en-US" dirty="0"/>
              <a:t>첫 번째 층은 여러 종류의 에지 감지기를 모아 놓은 것 같습니다</a:t>
            </a:r>
            <a:r>
              <a:rPr lang="en-US" altLang="ko-KR" dirty="0"/>
              <a:t>. </a:t>
            </a:r>
            <a:r>
              <a:rPr lang="ko-KR" altLang="en-US" dirty="0"/>
              <a:t>이 단계의 활성화에는 초기 사진에 있는 거의 모든 정보가 유지됩니다</a:t>
            </a:r>
            <a:r>
              <a:rPr lang="en-US" altLang="ko-KR" dirty="0"/>
              <a:t>.</a:t>
            </a:r>
          </a:p>
          <a:p>
            <a:pPr marL="0" lvl="0" indent="0"/>
            <a:r>
              <a:rPr lang="en-US" altLang="ko-KR" dirty="0"/>
              <a:t>2. </a:t>
            </a:r>
            <a:r>
              <a:rPr lang="ko-KR" altLang="en-US" dirty="0"/>
              <a:t>상위 층으로 갈수록 활성화는 점점 더 추상적으로 되고 시각적으로 이해하기 어려워집니다</a:t>
            </a:r>
            <a:r>
              <a:rPr lang="en-US" altLang="ko-KR" dirty="0"/>
              <a:t>. '</a:t>
            </a:r>
            <a:r>
              <a:rPr lang="ko-KR" altLang="en-US" dirty="0"/>
              <a:t>고양이 귀</a:t>
            </a:r>
            <a:r>
              <a:rPr lang="en-US" altLang="ko-KR" dirty="0"/>
              <a:t>'</a:t>
            </a:r>
            <a:r>
              <a:rPr lang="ko-KR" altLang="en-US" dirty="0"/>
              <a:t>와 </a:t>
            </a:r>
            <a:r>
              <a:rPr lang="en-US" altLang="ko-KR" dirty="0"/>
              <a:t>'</a:t>
            </a:r>
            <a:r>
              <a:rPr lang="ko-KR" altLang="en-US" dirty="0"/>
              <a:t>고양이 눈</a:t>
            </a:r>
            <a:r>
              <a:rPr lang="en-US" altLang="ko-KR" dirty="0"/>
              <a:t>'</a:t>
            </a:r>
            <a:r>
              <a:rPr lang="ko-KR" altLang="en-US" dirty="0"/>
              <a:t>과 같이 고수준의 개념을 인코딩하기 시작합니다</a:t>
            </a:r>
            <a:r>
              <a:rPr lang="en-US" altLang="ko-KR" dirty="0"/>
              <a:t>. </a:t>
            </a:r>
            <a:r>
              <a:rPr lang="ko-KR" altLang="en-US" dirty="0"/>
              <a:t>상위 층의 표현은 이미지의 시각적 콘텐츠에 관한 정보가 점점 줄어들고 이미지의 클래스에 관한 정보가 점점 증가합니다</a:t>
            </a:r>
            <a:r>
              <a:rPr lang="en-US" altLang="ko-KR" dirty="0"/>
              <a:t>.</a:t>
            </a:r>
          </a:p>
          <a:p>
            <a:pPr marL="0" lvl="0" indent="0"/>
            <a:r>
              <a:rPr lang="en-US" altLang="ko-KR" dirty="0"/>
              <a:t>3. </a:t>
            </a:r>
            <a:r>
              <a:rPr lang="ko-KR" altLang="en-US" dirty="0"/>
              <a:t>비어 있는 활성화가 층이 깊어짐에 따라 늘어납니다</a:t>
            </a:r>
            <a:r>
              <a:rPr lang="en-US" altLang="ko-KR" dirty="0"/>
              <a:t>. </a:t>
            </a:r>
            <a:r>
              <a:rPr lang="ko-KR" altLang="en-US" dirty="0"/>
              <a:t>첫 번째 층에서는 모든 필터가 입력 이미지에 활성화되었지만 층을 올라가면서 활성화되지 않는 필터들이 생깁니다</a:t>
            </a:r>
            <a:r>
              <a:rPr lang="en-US" altLang="ko-KR" dirty="0"/>
              <a:t>. </a:t>
            </a:r>
            <a:r>
              <a:rPr lang="ko-KR" altLang="en-US" dirty="0"/>
              <a:t>필터에 </a:t>
            </a:r>
            <a:r>
              <a:rPr lang="ko-KR" altLang="en-US" dirty="0" err="1"/>
              <a:t>인코딩된</a:t>
            </a:r>
            <a:r>
              <a:rPr lang="ko-KR" altLang="en-US" dirty="0"/>
              <a:t> 패턴이 입력 이미지에 나타나지 않았다는 것을 의미입니다</a:t>
            </a:r>
            <a:r>
              <a:rPr lang="en-US" altLang="ko-KR" dirty="0"/>
              <a:t>.</a:t>
            </a:r>
            <a:endParaRPr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25596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149086" y="4138409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41385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1386375" y="1955362"/>
            <a:ext cx="6919200" cy="1879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빈 입력 이미지에서 시작해서 특정 필터의 응답을 최대화하기 위해 </a:t>
            </a:r>
            <a:r>
              <a:rPr lang="ko-KR" altLang="en-US" dirty="0" err="1"/>
              <a:t>컨브넷</a:t>
            </a:r>
            <a:r>
              <a:rPr lang="ko-KR" altLang="en-US" dirty="0"/>
              <a:t> 입력 이미지에 경사 상승법을 적용하여 결과적으로 선택된 필터가 최대로 응답하는 이미지를 추출합니다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0" y="109125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145" name="Google Shape;145;p29"/>
          <p:cNvSpPr txBox="1"/>
          <p:nvPr/>
        </p:nvSpPr>
        <p:spPr>
          <a:xfrm>
            <a:off x="1386375" y="451940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43840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12073" y="2497394"/>
            <a:ext cx="3762260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손실 정의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C088F-0C37-4E0A-9820-A2E6225EC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056" y="2082064"/>
            <a:ext cx="3724275" cy="1914525"/>
          </a:xfrm>
          <a:prstGeom prst="rect">
            <a:avLst/>
          </a:pr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D57AB881-AD1C-4AAA-88E8-B974253E0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</p:spPr>
        <p:txBody>
          <a:bodyPr/>
          <a:lstStyle/>
          <a:p>
            <a:r>
              <a:rPr lang="en-US" altLang="ko-KR" dirty="0"/>
              <a:t>ImageNet</a:t>
            </a:r>
            <a:r>
              <a:rPr lang="ko-KR" altLang="en-US" dirty="0"/>
              <a:t>에 사전 훈련된 </a:t>
            </a:r>
            <a:r>
              <a:rPr lang="en-US" altLang="ko-KR" dirty="0"/>
              <a:t>VGG16 </a:t>
            </a:r>
            <a:r>
              <a:rPr lang="ko-KR" altLang="en-US" dirty="0"/>
              <a:t>네트워크에서 </a:t>
            </a:r>
            <a:r>
              <a:rPr lang="en-US" altLang="ko-KR" dirty="0"/>
              <a:t>block3_conv1 </a:t>
            </a:r>
            <a:r>
              <a:rPr lang="ko-KR" altLang="en-US" dirty="0"/>
              <a:t>층의 필터 </a:t>
            </a:r>
            <a:r>
              <a:rPr lang="en-US" altLang="ko-KR" dirty="0"/>
              <a:t>0</a:t>
            </a:r>
            <a:r>
              <a:rPr lang="ko-KR" altLang="en-US" dirty="0"/>
              <a:t>번의 활성화를 손실로 정의합니다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779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483043" y="997431"/>
            <a:ext cx="4177914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손실의 </a:t>
            </a:r>
            <a:r>
              <a:rPr lang="ko-KR" altLang="en-US" dirty="0" err="1"/>
              <a:t>그래디언트</a:t>
            </a:r>
            <a:r>
              <a:rPr lang="ko-KR" altLang="en-US" dirty="0"/>
              <a:t> 구성</a:t>
            </a:r>
            <a:endParaRPr dirty="0"/>
          </a:p>
        </p:txBody>
      </p:sp>
      <p:sp>
        <p:nvSpPr>
          <p:cNvPr id="5" name="Google Shape;225;p35">
            <a:extLst>
              <a:ext uri="{FF2B5EF4-FFF2-40B4-BE49-F238E27FC236}">
                <a16:creationId xmlns:a16="http://schemas.microsoft.com/office/drawing/2014/main" id="{0C061158-61D6-4659-92BF-649679FFED8D}"/>
              </a:ext>
            </a:extLst>
          </p:cNvPr>
          <p:cNvSpPr txBox="1">
            <a:spLocks/>
          </p:cNvSpPr>
          <p:nvPr/>
        </p:nvSpPr>
        <p:spPr>
          <a:xfrm>
            <a:off x="2483042" y="2098471"/>
            <a:ext cx="4177914" cy="54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ko-KR" altLang="en-US" dirty="0" err="1"/>
              <a:t>그래디언트</a:t>
            </a:r>
            <a:r>
              <a:rPr lang="ko-KR" altLang="en-US" dirty="0"/>
              <a:t> 정규화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B72743-720A-4843-9ADB-CE24BB0E3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592444"/>
            <a:ext cx="6838950" cy="42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BEE400-17EB-4810-86C3-49416CE78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774" y="2640404"/>
            <a:ext cx="3600450" cy="409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4AA5E9-DFDA-40C1-A633-2393C5EE6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962" y="3684106"/>
            <a:ext cx="4410075" cy="923925"/>
          </a:xfrm>
          <a:prstGeom prst="rect">
            <a:avLst/>
          </a:prstGeom>
        </p:spPr>
      </p:pic>
      <p:sp>
        <p:nvSpPr>
          <p:cNvPr id="9" name="Google Shape;225;p35">
            <a:extLst>
              <a:ext uri="{FF2B5EF4-FFF2-40B4-BE49-F238E27FC236}">
                <a16:creationId xmlns:a16="http://schemas.microsoft.com/office/drawing/2014/main" id="{3B949333-246D-40DC-8C6E-8ADA1DEF77B8}"/>
              </a:ext>
            </a:extLst>
          </p:cNvPr>
          <p:cNvSpPr txBox="1">
            <a:spLocks/>
          </p:cNvSpPr>
          <p:nvPr/>
        </p:nvSpPr>
        <p:spPr>
          <a:xfrm>
            <a:off x="2013857" y="3049979"/>
            <a:ext cx="5181600" cy="54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ko-KR" altLang="en-US" dirty="0"/>
              <a:t>입력 이미지에 대해 손실과 </a:t>
            </a:r>
            <a:r>
              <a:rPr lang="ko-KR" altLang="en-US" dirty="0" err="1"/>
              <a:t>그래디언트</a:t>
            </a:r>
            <a:r>
              <a:rPr lang="ko-KR" altLang="en-US" dirty="0"/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1090527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992085" y="2029817"/>
            <a:ext cx="5159828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파이썬 루프를 통해 확률적 경사 </a:t>
            </a:r>
            <a:r>
              <a:rPr lang="ko-KR" altLang="en-US" dirty="0" err="1"/>
              <a:t>상승법</a:t>
            </a:r>
            <a:r>
              <a:rPr lang="ko-KR" altLang="en-US" dirty="0"/>
              <a:t> 구성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084DFF-B08D-4EB3-B8DD-3C3267C6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2656794"/>
            <a:ext cx="43243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69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12073" y="2497394"/>
            <a:ext cx="3762260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출력 함수 생성</a:t>
            </a:r>
            <a:endParaRPr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D57AB881-AD1C-4AAA-88E8-B974253E0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</p:spPr>
        <p:txBody>
          <a:bodyPr/>
          <a:lstStyle/>
          <a:p>
            <a:r>
              <a:rPr lang="ko-KR" altLang="en-US" dirty="0"/>
              <a:t> 층의 이름과 필터 번호를 입력으로 받는 함수를 만들겠습니다</a:t>
            </a:r>
            <a:r>
              <a:rPr lang="en-US" altLang="ko-KR" dirty="0"/>
              <a:t>. </a:t>
            </a:r>
            <a:r>
              <a:rPr lang="ko-KR" altLang="en-US" dirty="0"/>
              <a:t>이 함수는 필터 활성화를 최대화하는 패턴을 이미지 </a:t>
            </a:r>
            <a:r>
              <a:rPr lang="ko-KR" altLang="en-US" dirty="0" err="1"/>
              <a:t>텐서로</a:t>
            </a:r>
            <a:r>
              <a:rPr lang="ko-KR" altLang="en-US" dirty="0"/>
              <a:t> 출력합니다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689DEB-B283-44FA-A3FC-4A4E98C1B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69" y="1171688"/>
            <a:ext cx="4170237" cy="348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16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12073" y="2497394"/>
            <a:ext cx="3762260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ko-KR" dirty="0"/>
              <a:t>block3_conv1 </a:t>
            </a:r>
            <a:r>
              <a:rPr lang="ko-KR" altLang="en-US" dirty="0"/>
              <a:t>층의 필터 </a:t>
            </a:r>
            <a:r>
              <a:rPr lang="en-US" altLang="ko-KR" dirty="0"/>
              <a:t>0 </a:t>
            </a:r>
            <a:r>
              <a:rPr lang="ko-KR" altLang="en-US" dirty="0"/>
              <a:t>출력</a:t>
            </a:r>
            <a:endParaRPr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D57AB881-AD1C-4AAA-88E8-B974253E0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</p:spPr>
        <p:txBody>
          <a:bodyPr/>
          <a:lstStyle/>
          <a:p>
            <a:r>
              <a:rPr lang="en-US" altLang="ko-KR" dirty="0"/>
              <a:t>block3_conv1 </a:t>
            </a:r>
            <a:r>
              <a:rPr lang="ko-KR" altLang="en-US" dirty="0"/>
              <a:t>층의 필터 </a:t>
            </a:r>
            <a:r>
              <a:rPr lang="en-US" altLang="ko-KR" dirty="0"/>
              <a:t>0</a:t>
            </a:r>
            <a:r>
              <a:rPr lang="ko-KR" altLang="en-US" dirty="0"/>
              <a:t>은 물방울 패턴에 반응하는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95B190-2375-4C38-B4A4-134643589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00" y="1429602"/>
            <a:ext cx="33718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52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612246" y="131881"/>
            <a:ext cx="3762260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다른 층 출력도 확인해보기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00D8A0-8C91-4C18-851F-A4E8E7CF6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6" y="1634898"/>
            <a:ext cx="2514600" cy="2505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B72AA8-D4C7-40C6-9EEE-A666DD22B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1596798"/>
            <a:ext cx="2571750" cy="2543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32CBD4-3DEE-49BB-BCAE-7FA05E3B2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814" y="1596798"/>
            <a:ext cx="25717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29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4033E-74C1-43ED-B28C-924A7EF75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814" y="538830"/>
            <a:ext cx="6659958" cy="946200"/>
          </a:xfrm>
        </p:spPr>
        <p:txBody>
          <a:bodyPr/>
          <a:lstStyle/>
          <a:p>
            <a:pPr algn="l"/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ko-KR" altLang="en-US" dirty="0" err="1"/>
              <a:t>스트라이드</a:t>
            </a:r>
            <a:r>
              <a:rPr lang="ko-KR" altLang="en-US" dirty="0"/>
              <a:t> 이해하기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ko-KR" altLang="en-US" sz="2000" dirty="0" err="1"/>
              <a:t>스트라이드는</a:t>
            </a:r>
            <a:r>
              <a:rPr lang="ko-KR" altLang="en-US" sz="2000" dirty="0"/>
              <a:t> 필터가 계산 과정에서</a:t>
            </a:r>
            <a:br>
              <a:rPr lang="en-US" altLang="ko-KR" sz="2000" dirty="0"/>
            </a:br>
            <a:r>
              <a:rPr lang="ko-KR" altLang="en-US" sz="2000" dirty="0"/>
              <a:t>한 스텝마다 이동하는 크기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 err="1"/>
              <a:t>스트라이드가</a:t>
            </a:r>
            <a:r>
              <a:rPr lang="ko-KR" altLang="en-US" sz="2000" dirty="0"/>
              <a:t> 달라지면 결과 이미지의</a:t>
            </a:r>
            <a:br>
              <a:rPr lang="en-US" altLang="ko-KR" sz="2000" dirty="0"/>
            </a:br>
            <a:r>
              <a:rPr lang="ko-KR" altLang="en-US" sz="2000" dirty="0"/>
              <a:t>크기에 영향을 미친다</a:t>
            </a:r>
            <a:r>
              <a:rPr lang="en-US" altLang="ko-KR" sz="2000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04151677-A9F5-4D09-AB89-E5D25A8D9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218" y="1384291"/>
            <a:ext cx="4067122" cy="3409141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B3153F22-890F-42B4-9227-A28D345E6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9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62"/>
    </mc:Choice>
    <mc:Fallback xmlns="">
      <p:transition spd="slow" advTm="59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4286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42" x="2405063" y="4743450"/>
          <p14:tracePt t="13839" x="9088438" y="192088"/>
          <p14:tracePt t="13849" x="9061450" y="192088"/>
          <p14:tracePt t="13860" x="9048750" y="192088"/>
          <p14:tracePt t="13872" x="9034463" y="184150"/>
          <p14:tracePt t="13883" x="9007475" y="184150"/>
          <p14:tracePt t="13894" x="8945563" y="184150"/>
          <p14:tracePt t="13906" x="8877300" y="184150"/>
          <p14:tracePt t="13917" x="8794750" y="184150"/>
          <p14:tracePt t="13927" x="8705850" y="184150"/>
          <p14:tracePt t="13940" x="8637588" y="184150"/>
          <p14:tracePt t="13961" x="8569325" y="184150"/>
          <p14:tracePt t="13973" x="8528050" y="184150"/>
          <p14:tracePt t="13984" x="8513763" y="184150"/>
          <p14:tracePt t="13995" x="8493125" y="184150"/>
          <p14:tracePt t="14009" x="8478838" y="184150"/>
          <p14:tracePt t="14018" x="8466138" y="184150"/>
          <p14:tracePt t="14029" x="8445500" y="184150"/>
          <p14:tracePt t="14042" x="8418513" y="184150"/>
          <p14:tracePt t="14052" x="8397875" y="192088"/>
          <p14:tracePt t="14063" x="8356600" y="198438"/>
          <p14:tracePt t="14075" x="8335963" y="204788"/>
          <p14:tracePt t="14085" x="8288338" y="212725"/>
          <p14:tracePt t="14097" x="8247063" y="233363"/>
          <p14:tracePt t="14109" x="8220075" y="239713"/>
          <p14:tracePt t="14119" x="8205788" y="246063"/>
          <p14:tracePt t="14130" x="8185150" y="254000"/>
          <p14:tracePt t="14141" x="8164513" y="274638"/>
          <p14:tracePt t="14153" x="8116888" y="287338"/>
          <p14:tracePt t="14164" x="8069263" y="314325"/>
          <p14:tracePt t="14175" x="8007350" y="349250"/>
          <p14:tracePt t="14187" x="7986713" y="355600"/>
          <p14:tracePt t="14198" x="7945438" y="369888"/>
          <p14:tracePt t="14210" x="7910513" y="376238"/>
          <p14:tracePt t="14220" x="7897813" y="396875"/>
          <p14:tracePt t="14232" x="7877175" y="396875"/>
          <p14:tracePt t="14244" x="7850188" y="404813"/>
          <p14:tracePt t="14254" x="7835900" y="411163"/>
          <p14:tracePt t="14266" x="7808913" y="417513"/>
          <p14:tracePt t="14277" x="7788275" y="423863"/>
          <p14:tracePt t="14288" x="7753350" y="438150"/>
          <p14:tracePt t="14299" x="7740650" y="438150"/>
          <p14:tracePt t="14310" x="7705725" y="465138"/>
          <p14:tracePt t="14322" x="7685088" y="473075"/>
          <p14:tracePt t="14333" x="7670800" y="479425"/>
          <p14:tracePt t="14344" x="7664450" y="493713"/>
          <p14:tracePt t="14355" x="7643813" y="500063"/>
          <p14:tracePt t="14367" x="7629525" y="514350"/>
          <p14:tracePt t="14378" x="7610475" y="541338"/>
          <p14:tracePt t="14389" x="7561263" y="561975"/>
          <p14:tracePt t="14400" x="7527925" y="582613"/>
          <p14:tracePt t="14411" x="7493000" y="603250"/>
          <p14:tracePt t="14425" x="7486650" y="609600"/>
          <p14:tracePt t="14434" x="7466013" y="623888"/>
          <p14:tracePt t="14445" x="7431088" y="644525"/>
          <p14:tracePt t="14458" x="7410450" y="663575"/>
          <p14:tracePt t="14468" x="7356475" y="671513"/>
          <p14:tracePt t="14479" x="7280275" y="623888"/>
          <p14:tracePt t="14492" x="7219950" y="595313"/>
          <p14:tracePt t="14501" x="7123113" y="458788"/>
          <p14:tracePt t="14513" x="7000875" y="144463"/>
          <p14:tracePt t="14862" x="7000875" y="136525"/>
          <p14:tracePt t="14874" x="7000875" y="130175"/>
          <p14:tracePt t="14884" x="6992938" y="130175"/>
          <p14:tracePt t="14895" x="7013575" y="130175"/>
          <p14:tracePt t="14919" x="7069138" y="130175"/>
          <p14:tracePt t="14929" x="7081838" y="130175"/>
          <p14:tracePt t="14941" x="7102475" y="136525"/>
          <p14:tracePt t="14952" x="7123113" y="165100"/>
          <p14:tracePt t="14963" x="7123113" y="177800"/>
          <p14:tracePt t="14975" x="7123113" y="192088"/>
          <p14:tracePt t="14986" x="7116763" y="192088"/>
          <p14:tracePt t="14997" x="7110413" y="204788"/>
          <p14:tracePt t="15030" x="7110413" y="212725"/>
          <p14:tracePt t="15244" x="7110413" y="204788"/>
          <p14:tracePt t="15255" x="7116763" y="204788"/>
          <p14:tracePt t="15559" x="7123113" y="204788"/>
          <p14:tracePt t="15581" x="7131050" y="198438"/>
          <p14:tracePt t="15593" x="7137400" y="198438"/>
          <p14:tracePt t="15605" x="7143750" y="192088"/>
          <p14:tracePt t="15615" x="7150100" y="184150"/>
          <p14:tracePt t="15627" x="7164388" y="184150"/>
          <p14:tracePt t="15638" x="7164388" y="177800"/>
          <p14:tracePt t="15649" x="7164388" y="171450"/>
          <p14:tracePt t="15707" x="7164388" y="165100"/>
          <p14:tracePt t="15739" x="7164388" y="157163"/>
          <p14:tracePt t="15784" x="7164388" y="150813"/>
          <p14:tracePt t="15807" x="7158038" y="150813"/>
          <p14:tracePt t="15818" x="7150100" y="136525"/>
          <p14:tracePt t="15829" x="7143750" y="130175"/>
          <p14:tracePt t="15840" x="7123113" y="123825"/>
          <p14:tracePt t="15851" x="7102475" y="115888"/>
          <p14:tracePt t="15863" x="7075488" y="109538"/>
          <p14:tracePt t="15875" x="7069138" y="109538"/>
          <p14:tracePt t="15898" x="7048500" y="103188"/>
          <p14:tracePt t="15900" x="7040563" y="103188"/>
          <p14:tracePt t="15907" x="7034213" y="103188"/>
          <p14:tracePt t="15920" x="7027863" y="103188"/>
          <p14:tracePt t="15930" x="7019925" y="103188"/>
          <p14:tracePt t="15942" x="7007225" y="103188"/>
          <p14:tracePt t="15954" x="6980238" y="103188"/>
          <p14:tracePt t="15964" x="6965950" y="103188"/>
          <p14:tracePt t="15976" x="6951663" y="103188"/>
          <p14:tracePt t="15987" x="6931025" y="115888"/>
          <p14:tracePt t="15998" x="6889750" y="136525"/>
          <p14:tracePt t="16009" x="6829425" y="157163"/>
          <p14:tracePt t="16020" x="6780213" y="198438"/>
          <p14:tracePt t="16032" x="6719888" y="239713"/>
          <p14:tracePt t="16043" x="6691313" y="260350"/>
          <p14:tracePt t="16054" x="6630988" y="322263"/>
          <p14:tracePt t="16065" x="6581775" y="363538"/>
          <p14:tracePt t="16077" x="6527800" y="423863"/>
          <p14:tracePt t="16089" x="6486525" y="485775"/>
          <p14:tracePt t="16099" x="6465888" y="547688"/>
          <p14:tracePt t="16111" x="6438900" y="595313"/>
          <p14:tracePt t="16122" x="6418263" y="657225"/>
          <p14:tracePt t="16133" x="6410325" y="712788"/>
          <p14:tracePt t="16145" x="6383338" y="760413"/>
          <p14:tracePt t="16156" x="6362700" y="781050"/>
          <p14:tracePt t="16167" x="6335713" y="835025"/>
          <p14:tracePt t="16178" x="6308725" y="884238"/>
          <p14:tracePt t="16191" x="6267450" y="944563"/>
          <p14:tracePt t="16200" x="6246813" y="1006475"/>
          <p14:tracePt t="16211" x="6232525" y="1054100"/>
          <p14:tracePt t="16224" x="6219825" y="1095375"/>
          <p14:tracePt t="16234" x="6219825" y="1157288"/>
          <p14:tracePt t="16245" x="6219825" y="1198563"/>
          <p14:tracePt t="16258" x="6219825" y="1254125"/>
          <p14:tracePt t="16268" x="6219825" y="1273175"/>
          <p14:tracePt t="16279" x="6219825" y="1287463"/>
          <p14:tracePt t="16291" x="6219825" y="1293813"/>
          <p14:tracePt t="16380" x="6219825" y="1287463"/>
          <p14:tracePt t="16391" x="6219825" y="1281113"/>
          <p14:tracePt t="16403" x="6219825" y="1260475"/>
          <p14:tracePt t="16414" x="6219825" y="1254125"/>
          <p14:tracePt t="16425" x="6219825" y="1239838"/>
          <p14:tracePt t="16437" x="6219825" y="1225550"/>
          <p14:tracePt t="16449" x="6219825" y="1212850"/>
          <p14:tracePt t="16550" x="6219825" y="1219200"/>
          <p14:tracePt t="16560" x="6219825" y="1225550"/>
          <p14:tracePt t="16583" x="6219825" y="1233488"/>
          <p14:tracePt t="16594" x="6219825" y="1246188"/>
          <p14:tracePt t="16606" x="6219825" y="1260475"/>
          <p14:tracePt t="16639" x="6219825" y="1266825"/>
          <p14:tracePt t="16650" x="6226175" y="1266825"/>
          <p14:tracePt t="16673" x="6240463" y="1266825"/>
          <p14:tracePt t="16684" x="6261100" y="1266825"/>
          <p14:tracePt t="16695" x="6280150" y="1266825"/>
          <p14:tracePt t="16706" x="6300788" y="1266825"/>
          <p14:tracePt t="16718" x="6335713" y="1266825"/>
          <p14:tracePt t="16729" x="6362700" y="1266825"/>
          <p14:tracePt t="16741" x="6370638" y="1260475"/>
          <p14:tracePt t="16751" x="6397625" y="1254125"/>
          <p14:tracePt t="16763" x="6410325" y="1254125"/>
          <p14:tracePt t="16773" x="6418263" y="1254125"/>
          <p14:tracePt t="16819" x="6424613" y="1254125"/>
          <p14:tracePt t="16830" x="6438900" y="1254125"/>
          <p14:tracePt t="16841" x="6459538" y="1254125"/>
          <p14:tracePt t="16853" x="6480175" y="1260475"/>
          <p14:tracePt t="16864" x="6486525" y="1266825"/>
          <p14:tracePt t="16877" x="6507163" y="1273175"/>
          <p14:tracePt t="16888" x="6521450" y="1287463"/>
          <p14:tracePt t="16898" x="6534150" y="1293813"/>
          <p14:tracePt t="16911" x="6548438" y="1301750"/>
          <p14:tracePt t="16921" x="6569075" y="1322388"/>
          <p14:tracePt t="16932" x="6581775" y="1328738"/>
          <p14:tracePt t="16942" x="6596063" y="1335088"/>
          <p14:tracePt t="16954" x="6596063" y="1363663"/>
          <p14:tracePt t="16965" x="6610350" y="1370013"/>
          <p14:tracePt t="16976" x="6610350" y="1376363"/>
          <p14:tracePt t="16988" x="6616700" y="1376363"/>
          <p14:tracePt t="16999" x="6616700" y="1382713"/>
          <p14:tracePt t="17010" x="6623050" y="1390650"/>
          <p14:tracePt t="17022" x="6630988" y="1390650"/>
          <p14:tracePt t="17067" x="6637338" y="1376363"/>
          <p14:tracePt t="17078" x="6643688" y="1355725"/>
          <p14:tracePt t="17090" x="6650038" y="1343025"/>
          <p14:tracePt t="17100" x="6650038" y="1335088"/>
          <p14:tracePt t="17111" x="6657975" y="1314450"/>
          <p14:tracePt t="17125" x="6664325" y="1301750"/>
          <p14:tracePt t="17134" x="6670675" y="1273175"/>
          <p14:tracePt t="17145" x="6678613" y="1260475"/>
          <p14:tracePt t="17157" x="6705600" y="1239838"/>
          <p14:tracePt t="17168" x="6719888" y="1233488"/>
          <p14:tracePt t="17179" x="6732588" y="1225550"/>
          <p14:tracePt t="17191" x="6753225" y="1225550"/>
          <p14:tracePt t="17201" x="6767513" y="1225550"/>
          <p14:tracePt t="17213" x="6780213" y="1225550"/>
          <p14:tracePt t="17224" x="6800850" y="1254125"/>
          <p14:tracePt t="17236" x="6870700" y="1293813"/>
          <p14:tracePt t="17247" x="6910388" y="1355725"/>
          <p14:tracePt t="17257" x="6951663" y="1417638"/>
          <p14:tracePt t="17269" x="6959600" y="1458913"/>
          <p14:tracePt t="17280" x="6959600" y="1493838"/>
          <p14:tracePt t="17293" x="6951663" y="1506538"/>
          <p14:tracePt t="17303" x="6924675" y="1512888"/>
          <p14:tracePt t="17314" x="6897688" y="1520825"/>
          <p14:tracePt t="17326" x="6877050" y="1520825"/>
          <p14:tracePt t="17337" x="6842125" y="1520825"/>
          <p14:tracePt t="17348" x="6829425" y="1520825"/>
          <p14:tracePt t="17359" x="6808788" y="1500188"/>
          <p14:tracePt t="17370" x="6780213" y="1458913"/>
          <p14:tracePt t="17382" x="6746875" y="1390650"/>
          <p14:tracePt t="17394" x="6711950" y="1301750"/>
          <p14:tracePt t="17404" x="6705600" y="1246188"/>
          <p14:tracePt t="17415" x="6705600" y="1212850"/>
          <p14:tracePt t="17426" x="6705600" y="1192213"/>
          <p14:tracePt t="17438" x="6719888" y="1184275"/>
          <p14:tracePt t="17449" x="6726238" y="1184275"/>
          <p14:tracePt t="17460" x="6732588" y="1184275"/>
          <p14:tracePt t="17471" x="6746875" y="1184275"/>
          <p14:tracePt t="17483" x="6767513" y="1184275"/>
          <p14:tracePt t="17494" x="6794500" y="1184275"/>
          <p14:tracePt t="17507" x="6829425" y="1184275"/>
          <p14:tracePt t="17517" x="6850063" y="1192213"/>
          <p14:tracePt t="17527" x="6862763" y="1198563"/>
          <p14:tracePt t="17540" x="6870700" y="1204913"/>
          <p14:tracePt t="17550" x="6877050" y="1204913"/>
          <p14:tracePt t="17562" x="6877050" y="1212850"/>
          <p14:tracePt t="17652" x="6877050" y="1192213"/>
          <p14:tracePt t="17663" x="6877050" y="1184275"/>
          <p14:tracePt t="17673" x="6883400" y="1177925"/>
          <p14:tracePt t="17696" x="6883400" y="1171575"/>
          <p14:tracePt t="17708" x="6889750" y="1171575"/>
          <p14:tracePt t="17719" x="6897688" y="1171575"/>
          <p14:tracePt t="17877" x="6897688" y="1157288"/>
          <p14:tracePt t="17888" x="6897688" y="1116013"/>
          <p14:tracePt t="17899" x="6897688" y="1074738"/>
          <p14:tracePt t="17910" x="6897688" y="1062038"/>
          <p14:tracePt t="17923" x="6897688" y="1006475"/>
          <p14:tracePt t="17933" x="6897688" y="979488"/>
          <p14:tracePt t="17958" x="6924675" y="944563"/>
          <p14:tracePt t="17967" x="6931025" y="938213"/>
          <p14:tracePt t="17978" x="6938963" y="938213"/>
          <p14:tracePt t="17991" x="6945313" y="938213"/>
          <p14:tracePt t="18012" x="6980238" y="958850"/>
          <p14:tracePt t="18024" x="7040563" y="1014413"/>
          <p14:tracePt t="18034" x="7061200" y="1033463"/>
          <p14:tracePt t="18045" x="7131050" y="1089025"/>
          <p14:tracePt t="18058" x="7164388" y="1136650"/>
          <p14:tracePt t="18068" x="7170738" y="1163638"/>
          <p14:tracePt t="18079" x="7170738" y="1177925"/>
          <p14:tracePt t="18090" x="7164388" y="1192213"/>
          <p14:tracePt t="18102" x="7143750" y="1198563"/>
          <p14:tracePt t="18113" x="7123113" y="1198563"/>
          <p14:tracePt t="18125" x="7081838" y="1198563"/>
          <p14:tracePt t="18136" x="7019925" y="1184275"/>
          <p14:tracePt t="18147" x="6986588" y="1157288"/>
          <p14:tracePt t="18157" x="6883400" y="1074738"/>
          <p14:tracePt t="18174" x="6800850" y="973138"/>
          <p14:tracePt t="18181" x="6732588" y="869950"/>
          <p14:tracePt t="18193" x="6705600" y="774700"/>
          <p14:tracePt t="18203" x="6705600" y="733425"/>
          <p14:tracePt t="18214" x="6705600" y="725488"/>
          <p14:tracePt t="18225" x="6705600" y="719138"/>
          <p14:tracePt t="18237" x="6711950" y="712788"/>
          <p14:tracePt t="18248" x="6740525" y="712788"/>
          <p14:tracePt t="18259" x="6767513" y="712788"/>
          <p14:tracePt t="18270" x="6780213" y="712788"/>
          <p14:tracePt t="18282" x="6815138" y="712788"/>
          <p14:tracePt t="18293" x="6842125" y="719138"/>
          <p14:tracePt t="18305" x="6870700" y="739775"/>
          <p14:tracePt t="18315" x="6883400" y="746125"/>
          <p14:tracePt t="18326" x="6883400" y="760413"/>
          <p14:tracePt t="18339" x="6889750" y="774700"/>
          <p14:tracePt t="18349" x="6897688" y="787400"/>
          <p14:tracePt t="18360" x="6897688" y="793750"/>
          <p14:tracePt t="18496" x="6924675" y="801688"/>
          <p14:tracePt t="18506" x="6938963" y="801688"/>
          <p14:tracePt t="18518" x="6986588" y="822325"/>
          <p14:tracePt t="18529" x="7034213" y="849313"/>
          <p14:tracePt t="18539" x="7081838" y="876300"/>
          <p14:tracePt t="18552" x="7102475" y="903288"/>
          <p14:tracePt t="18563" x="7116763" y="917575"/>
          <p14:tracePt t="18574" x="7116763" y="938213"/>
          <p14:tracePt t="18585" x="7116763" y="952500"/>
          <p14:tracePt t="18597" x="7102475" y="979488"/>
          <p14:tracePt t="18607" x="7054850" y="985838"/>
          <p14:tracePt t="18619" x="7034213" y="985838"/>
          <p14:tracePt t="18630" x="6951663" y="985838"/>
          <p14:tracePt t="18642" x="6815138" y="985838"/>
          <p14:tracePt t="18652" x="6691313" y="958850"/>
          <p14:tracePt t="18664" x="6575425" y="911225"/>
          <p14:tracePt t="18676" x="6500813" y="855663"/>
          <p14:tracePt t="18687" x="6451600" y="828675"/>
          <p14:tracePt t="18698" x="6445250" y="814388"/>
          <p14:tracePt t="18743" x="6459538" y="814388"/>
          <p14:tracePt t="18754" x="6486525" y="814388"/>
          <p14:tracePt t="18766" x="6534150" y="835025"/>
          <p14:tracePt t="18777" x="6589713" y="863600"/>
          <p14:tracePt t="18789" x="6643688" y="903288"/>
          <p14:tracePt t="18799" x="6670675" y="938213"/>
          <p14:tracePt t="18810" x="6678613" y="952500"/>
          <p14:tracePt t="18823" x="6678613" y="965200"/>
          <p14:tracePt t="18833" x="6664325" y="985838"/>
          <p14:tracePt t="18844" x="6643688" y="985838"/>
          <p14:tracePt t="18857" x="6637338" y="985838"/>
          <p14:tracePt t="18867" x="6610350" y="985838"/>
          <p14:tracePt t="18878" x="6581775" y="979488"/>
          <p14:tracePt t="18892" x="6521450" y="952500"/>
          <p14:tracePt t="18900" x="6472238" y="903288"/>
          <p14:tracePt t="18911" x="6418263" y="849313"/>
          <p14:tracePt t="18923" x="6403975" y="828675"/>
          <p14:tracePt t="18934" x="6403975" y="822325"/>
          <p14:tracePt t="18945" x="6403975" y="814388"/>
          <p14:tracePt t="18973" x="6418263" y="814388"/>
          <p14:tracePt t="18979" x="6445250" y="808038"/>
          <p14:tracePt t="18989" x="6513513" y="808038"/>
          <p14:tracePt t="19002" x="6610350" y="808038"/>
          <p14:tracePt t="19013" x="6719888" y="814388"/>
          <p14:tracePt t="19023" x="6794500" y="835025"/>
          <p14:tracePt t="19036" x="6829425" y="842963"/>
          <p14:tracePt t="19047" x="6829425" y="849313"/>
          <p14:tracePt t="19137" x="6815138" y="849313"/>
          <p14:tracePt t="19148" x="6808788" y="849313"/>
          <p14:tracePt t="19159" x="6780213" y="828675"/>
          <p14:tracePt t="19170" x="6753225" y="781050"/>
          <p14:tracePt t="19182" x="6726238" y="754063"/>
          <p14:tracePt t="19193" x="6726238" y="739775"/>
          <p14:tracePt t="19216" x="6726238" y="733425"/>
          <p14:tracePt t="19226" x="6726238" y="725488"/>
          <p14:tracePt t="19241" x="6746875" y="725488"/>
          <p14:tracePt t="19249" x="6773863" y="725488"/>
          <p14:tracePt t="19274" x="6904038" y="733425"/>
          <p14:tracePt t="19283" x="6918325" y="739775"/>
          <p14:tracePt t="19294" x="6924675" y="746125"/>
          <p14:tracePt t="19307" x="6931025" y="746125"/>
          <p14:tracePt t="19485" x="6938963" y="746125"/>
          <p14:tracePt t="19530" x="6938963" y="760413"/>
          <p14:tracePt t="19542" x="6938963" y="793750"/>
          <p14:tracePt t="19553" x="6938963" y="808038"/>
          <p14:tracePt t="19564" x="6938963" y="869950"/>
          <p14:tracePt t="19575" x="6918325" y="917575"/>
          <p14:tracePt t="19587" x="6889750" y="965200"/>
          <p14:tracePt t="19598" x="6870700" y="985838"/>
          <p14:tracePt t="19609" x="6835775" y="1000125"/>
          <p14:tracePt t="19620" x="6794500" y="1000125"/>
          <p14:tracePt t="19631" x="6761163" y="985838"/>
          <p14:tracePt t="19642" x="6711950" y="944563"/>
          <p14:tracePt t="19654" x="6657975" y="884238"/>
          <p14:tracePt t="19666" x="6650038" y="863600"/>
          <p14:tracePt t="19676" x="6623050" y="808038"/>
          <p14:tracePt t="19690" x="6616700" y="760413"/>
          <p14:tracePt t="19699" x="6616700" y="746125"/>
          <p14:tracePt t="19710" x="6637338" y="739775"/>
          <p14:tracePt t="19723" x="6664325" y="733425"/>
          <p14:tracePt t="19733" x="6711950" y="733425"/>
          <p14:tracePt t="19744" x="6767513" y="733425"/>
          <p14:tracePt t="19757" x="6808788" y="733425"/>
          <p14:tracePt t="19768" x="6835775" y="733425"/>
          <p14:tracePt t="19778" x="6842125" y="733425"/>
          <p14:tracePt t="19791" x="6850063" y="733425"/>
          <p14:tracePt t="19801" x="6862763" y="733425"/>
          <p14:tracePt t="19811" x="6862763" y="739775"/>
          <p14:tracePt t="19823" x="6870700" y="746125"/>
          <p14:tracePt t="19925" x="6870700" y="733425"/>
          <p14:tracePt t="19936" x="6877050" y="725488"/>
          <p14:tracePt t="19947" x="6883400" y="719138"/>
          <p14:tracePt t="19969" x="6897688" y="704850"/>
          <p14:tracePt t="19980" x="6931025" y="698500"/>
          <p14:tracePt t="19991" x="6951663" y="698500"/>
          <p14:tracePt t="20004" x="6986588" y="698500"/>
          <p14:tracePt t="20014" x="7000875" y="698500"/>
          <p14:tracePt t="20025" x="7027863" y="698500"/>
          <p14:tracePt t="20037" x="7040563" y="712788"/>
          <p14:tracePt t="20048" x="7061200" y="739775"/>
          <p14:tracePt t="20059" x="7075488" y="760413"/>
          <p14:tracePt t="20071" x="7081838" y="774700"/>
          <p14:tracePt t="20082" x="7096125" y="781050"/>
          <p14:tracePt t="20196" x="7110413" y="774700"/>
          <p14:tracePt t="20218" x="7110413" y="766763"/>
          <p14:tracePt t="20228" x="7116763" y="754063"/>
          <p14:tracePt t="20408" x="7110413" y="739775"/>
          <p14:tracePt t="20419" x="7102475" y="733425"/>
          <p14:tracePt t="20430" x="7089775" y="725488"/>
          <p14:tracePt t="20442" x="7075488" y="719138"/>
          <p14:tracePt t="20453" x="7075488" y="704850"/>
          <p14:tracePt t="20464" x="7069138" y="698500"/>
          <p14:tracePt t="20475" x="7061200" y="698500"/>
          <p14:tracePt t="20487" x="7048500" y="684213"/>
          <p14:tracePt t="20510" x="7034213" y="684213"/>
          <p14:tracePt t="20513" x="7027863" y="684213"/>
          <p14:tracePt t="20757" x="7034213" y="684213"/>
          <p14:tracePt t="20768" x="7034213" y="692150"/>
          <p14:tracePt t="20847" x="7040563" y="692150"/>
          <p14:tracePt t="21006" x="7040563" y="698500"/>
          <p14:tracePt t="21038" x="7040563" y="704850"/>
          <p14:tracePt t="21634" x="7048500" y="704850"/>
          <p14:tracePt t="21657" x="7054850" y="704850"/>
          <p14:tracePt t="21690" x="7061200" y="704850"/>
          <p14:tracePt t="21702" x="7069138" y="704850"/>
          <p14:tracePt t="21713" x="7089775" y="719138"/>
          <p14:tracePt t="21724" x="7131050" y="754063"/>
          <p14:tracePt t="21736" x="7232650" y="822325"/>
          <p14:tracePt t="21747" x="7335838" y="890588"/>
          <p14:tracePt t="21758" x="7431088" y="1027113"/>
          <p14:tracePt t="21769" x="7554913" y="1177925"/>
          <p14:tracePt t="21780" x="7629525" y="1308100"/>
          <p14:tracePt t="21791" x="7699375" y="1444625"/>
          <p14:tracePt t="21803" x="7747000" y="1568450"/>
          <p14:tracePt t="21814" x="7767638" y="1677988"/>
          <p14:tracePt t="21825" x="7780338" y="1739900"/>
          <p14:tracePt t="21837" x="7780338" y="1781175"/>
          <p14:tracePt t="21848" x="7788275" y="1801813"/>
          <p14:tracePt t="21859" x="7788275" y="1808163"/>
          <p14:tracePt t="21872" x="7788275" y="1814513"/>
          <p14:tracePt t="22084" x="7759700" y="1814513"/>
          <p14:tracePt t="22096" x="7732713" y="1814513"/>
          <p14:tracePt t="22107" x="7720013" y="1814513"/>
          <p14:tracePt t="22118" x="7678738" y="1814513"/>
          <p14:tracePt t="22129" x="7643813" y="1814513"/>
          <p14:tracePt t="22140" x="7616825" y="1814513"/>
          <p14:tracePt t="22152" x="7596188" y="1814513"/>
          <p14:tracePt t="22163" x="7569200" y="1808163"/>
          <p14:tracePt t="22174" x="7534275" y="1787525"/>
          <p14:tracePt t="22186" x="7480300" y="1760538"/>
          <p14:tracePt t="22197" x="7404100" y="1719263"/>
          <p14:tracePt t="22208" x="7315200" y="1684338"/>
          <p14:tracePt t="22219" x="7212013" y="1636713"/>
          <p14:tracePt t="22230" x="7191375" y="1622425"/>
          <p14:tracePt t="22241" x="7150100" y="1609725"/>
          <p14:tracePt t="22253" x="7137400" y="1609725"/>
          <p14:tracePt t="22298" x="7123113" y="1609725"/>
          <p14:tracePt t="22309" x="7089775" y="1609725"/>
          <p14:tracePt t="22321" x="7040563" y="1609725"/>
          <p14:tracePt t="22332" x="6959600" y="1609725"/>
          <p14:tracePt t="22343" x="6938963" y="1609725"/>
          <p14:tracePt t="22356" x="6883400" y="1609725"/>
          <p14:tracePt t="22365" x="6862763" y="1609725"/>
          <p14:tracePt t="22377" x="6856413" y="1609725"/>
          <p14:tracePt t="22399" x="6850063" y="1609725"/>
          <p14:tracePt t="22410" x="6850063" y="1616075"/>
          <p14:tracePt t="22423" x="6842125" y="1630363"/>
          <p14:tracePt t="22433" x="6842125" y="1643063"/>
          <p14:tracePt t="22444" x="6842125" y="1663700"/>
          <p14:tracePt t="22457" x="6842125" y="1698625"/>
          <p14:tracePt t="22467" x="6842125" y="1704975"/>
          <p14:tracePt t="22478" x="6842125" y="1733550"/>
          <p14:tracePt t="22489" x="6862763" y="1760538"/>
          <p14:tracePt t="22500" x="6883400" y="1822450"/>
          <p14:tracePt t="22511" x="6889750" y="1855788"/>
          <p14:tracePt t="22522" x="6904038" y="1903413"/>
          <p14:tracePt t="22534" x="6918325" y="1944688"/>
          <p14:tracePt t="22545" x="6931025" y="1992313"/>
          <p14:tracePt t="22557" x="6945313" y="2020888"/>
          <p14:tracePt t="22567" x="6951663" y="2054225"/>
          <p14:tracePt t="22579" x="6959600" y="2062163"/>
          <p14:tracePt t="22591" x="6959600" y="2082800"/>
          <p14:tracePt t="22602" x="6959600" y="2089150"/>
          <p14:tracePt t="22612" x="6959600" y="2095500"/>
          <p14:tracePt t="22636" x="6959600" y="2101850"/>
          <p14:tracePt t="22647" x="6959600" y="2109788"/>
          <p14:tracePt t="22658" x="6959600" y="2116138"/>
          <p14:tracePt t="22669" x="6959600" y="2122488"/>
          <p14:tracePt t="22680" x="6959600" y="2130425"/>
          <p14:tracePt t="22691" x="6959600" y="2136775"/>
          <p14:tracePt t="22714" x="6959600" y="2151063"/>
          <p14:tracePt t="22737" x="6959600" y="2157413"/>
          <p14:tracePt t="22748" x="6951663" y="2157413"/>
          <p14:tracePt t="22759" x="6945313" y="2163763"/>
          <p14:tracePt t="22772" x="6904038" y="2178050"/>
          <p14:tracePt t="22781" x="6862763" y="2198688"/>
          <p14:tracePt t="22793" x="6800850" y="2219325"/>
          <p14:tracePt t="22805" x="6726238" y="2239963"/>
          <p14:tracePt t="22816" x="6705600" y="2239963"/>
          <p14:tracePt t="22827" x="6664325" y="2246313"/>
          <p14:tracePt t="22838" x="6610350" y="2252663"/>
          <p14:tracePt t="22849" x="6548438" y="2252663"/>
          <p14:tracePt t="22860" x="6507163" y="2252663"/>
          <p14:tracePt t="22873" x="6465888" y="2252663"/>
          <p14:tracePt t="22882" x="6424613" y="2252663"/>
          <p14:tracePt t="22896" x="6391275" y="2252663"/>
          <p14:tracePt t="22905" x="6350000" y="2252663"/>
          <p14:tracePt t="22917" x="6294438" y="2252663"/>
          <p14:tracePt t="22928" x="6273800" y="2246313"/>
          <p14:tracePt t="22938" x="6232525" y="2239963"/>
          <p14:tracePt t="22956" x="6184900" y="2239963"/>
          <p14:tracePt t="22961" x="6157913" y="2232025"/>
          <p14:tracePt t="22973" x="6143625" y="2232025"/>
          <p14:tracePt t="22984" x="6137275" y="2232025"/>
          <p14:tracePt t="23007" x="6130925" y="2232025"/>
          <p14:tracePt t="23018" x="6110288" y="2219325"/>
          <p14:tracePt t="23029" x="6089650" y="2198688"/>
          <p14:tracePt t="23041" x="6048375" y="2184400"/>
          <p14:tracePt t="23052" x="6034088" y="2178050"/>
          <p14:tracePt t="23063" x="6000750" y="2171700"/>
          <p14:tracePt t="23076" x="5980113" y="2163763"/>
          <p14:tracePt t="23085" x="5972175" y="2157413"/>
          <p14:tracePt t="23107" x="5965825" y="2157413"/>
          <p14:tracePt t="23120" x="5959475" y="2151063"/>
          <p14:tracePt t="23130" x="5945188" y="2151063"/>
          <p14:tracePt t="23141" x="5930900" y="2136775"/>
          <p14:tracePt t="23153" x="5918200" y="2136775"/>
          <p14:tracePt t="23164" x="5911850" y="2136775"/>
          <p14:tracePt t="23175" x="5903913" y="2130425"/>
          <p14:tracePt t="23198" x="5897563" y="2130425"/>
          <p14:tracePt t="23209" x="5897563" y="2122488"/>
          <p14:tracePt t="23222" x="5883275" y="2122488"/>
          <p14:tracePt t="23232" x="5876925" y="2116138"/>
          <p14:tracePt t="23243" x="5870575" y="2116138"/>
          <p14:tracePt t="23299" x="5862638" y="2116138"/>
          <p14:tracePt t="23322" x="5856288" y="2116138"/>
          <p14:tracePt t="23333" x="5842000" y="2109788"/>
          <p14:tracePt t="23344" x="5835650" y="2101850"/>
          <p14:tracePt t="23355" x="5829300" y="2101850"/>
          <p14:tracePt t="23401" x="5821363" y="2101850"/>
          <p14:tracePt t="23423" x="5815013" y="2101850"/>
          <p14:tracePt t="23434" x="5800725" y="2089150"/>
          <p14:tracePt t="23502" x="5794375" y="2089150"/>
          <p14:tracePt t="23513" x="5788025" y="2089150"/>
          <p14:tracePt t="23524" x="5781675" y="2082800"/>
          <p14:tracePt t="23535" x="5767388" y="2082800"/>
          <p14:tracePt t="23547" x="5761038" y="2082800"/>
          <p14:tracePt t="23558" x="5761038" y="2074863"/>
          <p14:tracePt t="23591" x="5753100" y="2074863"/>
          <p14:tracePt t="23603" x="5740400" y="2074863"/>
          <p14:tracePt t="23614" x="5726113" y="2074863"/>
          <p14:tracePt t="23638" x="5719763" y="2074863"/>
          <p14:tracePt t="23681" x="5705475" y="2074863"/>
          <p14:tracePt t="23693" x="5699125" y="2074863"/>
          <p14:tracePt t="23794" x="5691188" y="2074863"/>
          <p14:tracePt t="24233" x="5691188" y="2068513"/>
          <p14:tracePt t="24267" x="5699125" y="2068513"/>
          <p14:tracePt t="24278" x="5705475" y="2062163"/>
          <p14:tracePt t="24289" x="5732463" y="2054225"/>
          <p14:tracePt t="24300" x="5781675" y="2027238"/>
          <p14:tracePt t="24312" x="5829300" y="2006600"/>
          <p14:tracePt t="24324" x="5903913" y="1985963"/>
          <p14:tracePt t="24335" x="5959475" y="1965325"/>
          <p14:tracePt t="24345" x="6007100" y="1958975"/>
          <p14:tracePt t="24358" x="6048375" y="1958975"/>
          <p14:tracePt t="24368" x="6075363" y="1952625"/>
          <p14:tracePt t="24379" x="6122988" y="1952625"/>
          <p14:tracePt t="24390" x="6137275" y="1952625"/>
          <p14:tracePt t="24402" x="6178550" y="1952625"/>
          <p14:tracePt t="24413" x="6205538" y="1952625"/>
          <p14:tracePt t="24424" x="6240463" y="1952625"/>
          <p14:tracePt t="24436" x="6280150" y="1952625"/>
          <p14:tracePt t="24447" x="6321425" y="1952625"/>
          <p14:tracePt t="24458" x="6362700" y="1952625"/>
          <p14:tracePt t="24470" x="6418263" y="1952625"/>
          <p14:tracePt t="24480" x="6486525" y="1952625"/>
          <p14:tracePt t="24492" x="6554788" y="1952625"/>
          <p14:tracePt t="24505" x="6575425" y="1952625"/>
          <p14:tracePt t="24514" x="6616700" y="1952625"/>
          <p14:tracePt t="24525" x="6650038" y="1952625"/>
          <p14:tracePt t="24539" x="6664325" y="1952625"/>
          <p14:tracePt t="24548" x="6678613" y="1952625"/>
          <p14:tracePt t="24559" x="6691313" y="1952625"/>
          <p14:tracePt t="24572" x="6705600" y="1952625"/>
          <p14:tracePt t="24582" x="6711950" y="1952625"/>
          <p14:tracePt t="24593" x="6719888" y="1952625"/>
          <p14:tracePt t="24605" x="6726238" y="1952625"/>
          <p14:tracePt t="24616" x="6732588" y="1952625"/>
          <p14:tracePt t="24627" x="6740525" y="1958975"/>
          <p14:tracePt t="24639" x="6761163" y="1965325"/>
          <p14:tracePt t="24649" x="6788150" y="1973263"/>
          <p14:tracePt t="24660" x="6835775" y="1979613"/>
          <p14:tracePt t="24671" x="6897688" y="2000250"/>
          <p14:tracePt t="24683" x="6938963" y="2020888"/>
          <p14:tracePt t="24694" x="6972300" y="2027238"/>
          <p14:tracePt t="24705" x="6992938" y="2027238"/>
          <p14:tracePt t="24716" x="7013575" y="2033588"/>
          <p14:tracePt t="24728" x="7040563" y="2033588"/>
          <p14:tracePt t="24739" x="7048500" y="2033588"/>
          <p14:tracePt t="24750" x="7054850" y="2041525"/>
          <p14:tracePt t="24761" x="7069138" y="2041525"/>
          <p14:tracePt t="24772" x="7081838" y="2041525"/>
          <p14:tracePt t="24784" x="7089775" y="2041525"/>
          <p14:tracePt t="24796" x="7102475" y="2047875"/>
          <p14:tracePt t="24807" x="7116763" y="2047875"/>
          <p14:tracePt t="24862" x="7116763" y="2054225"/>
          <p14:tracePt t="24874" x="7110413" y="2054225"/>
          <p14:tracePt t="24888" x="7081838" y="2054225"/>
          <p14:tracePt t="24896" x="7013575" y="2041525"/>
          <p14:tracePt t="24907" x="6904038" y="2041525"/>
          <p14:tracePt t="24918" x="6767513" y="2041525"/>
          <p14:tracePt t="24930" x="6602413" y="2041525"/>
          <p14:tracePt t="24941" x="6403975" y="2041525"/>
          <p14:tracePt t="24956" x="6240463" y="2041525"/>
          <p14:tracePt t="24964" x="6069013" y="2041525"/>
          <p14:tracePt t="24975" x="6013450" y="2041525"/>
          <p14:tracePt t="24988" x="5876925" y="2041525"/>
          <p14:tracePt t="24998" x="5767388" y="2027238"/>
          <p14:tracePt t="25009" x="5670550" y="2020888"/>
          <p14:tracePt t="25021" x="5595938" y="2006600"/>
          <p14:tracePt t="25031" x="5554663" y="2006600"/>
          <p14:tracePt t="25043" x="5527675" y="2006600"/>
          <p14:tracePt t="25055" x="5513388" y="2000250"/>
          <p14:tracePt t="25066" x="5507038" y="2000250"/>
          <p14:tracePt t="25267" x="5513388" y="2000250"/>
          <p14:tracePt t="25279" x="5548313" y="2012950"/>
          <p14:tracePt t="25290" x="5595938" y="2020888"/>
          <p14:tracePt t="25301" x="5651500" y="2027238"/>
          <p14:tracePt t="25313" x="5705475" y="2041525"/>
          <p14:tracePt t="25324" x="5740400" y="2041525"/>
          <p14:tracePt t="25336" x="5746750" y="2041525"/>
          <p14:tracePt t="25449" x="5746750" y="2047875"/>
          <p14:tracePt t="25572" x="5767388" y="2047875"/>
          <p14:tracePt t="25583" x="5808663" y="2047875"/>
          <p14:tracePt t="25594" x="5862638" y="2047875"/>
          <p14:tracePt t="25605" x="5903913" y="2047875"/>
          <p14:tracePt t="25617" x="5924550" y="2047875"/>
          <p14:tracePt t="25628" x="5930900" y="2047875"/>
          <p14:tracePt t="25696" x="5938838" y="2047875"/>
          <p14:tracePt t="25751" x="5945188" y="2047875"/>
          <p14:tracePt t="25966" x="5951538" y="2047875"/>
          <p14:tracePt t="25977" x="5959475" y="2047875"/>
          <p14:tracePt t="25987" x="5986463" y="2047875"/>
          <p14:tracePt t="25999" x="6013450" y="2047875"/>
          <p14:tracePt t="26010" x="6034088" y="2047875"/>
          <p14:tracePt t="26021" x="6048375" y="2047875"/>
          <p14:tracePt t="26033" x="6069013" y="2047875"/>
          <p14:tracePt t="26044" x="6102350" y="2047875"/>
          <p14:tracePt t="26056" x="6122988" y="2047875"/>
          <p14:tracePt t="26067" x="6143625" y="2047875"/>
          <p14:tracePt t="26079" x="6157913" y="2047875"/>
          <p14:tracePt t="26089" x="6164263" y="2047875"/>
          <p14:tracePt t="26100" x="6170613" y="2047875"/>
          <p14:tracePt t="26111" x="6184900" y="2047875"/>
          <p14:tracePt t="26123" x="6199188" y="2041525"/>
          <p14:tracePt t="26134" x="6211888" y="2041525"/>
          <p14:tracePt t="26145" x="6219825" y="2041525"/>
          <p14:tracePt t="26393" x="6211888" y="2041525"/>
          <p14:tracePt t="26403" x="6191250" y="2041525"/>
          <p14:tracePt t="26415" x="6164263" y="2041525"/>
          <p14:tracePt t="26427" x="6143625" y="2041525"/>
          <p14:tracePt t="26437" x="6122988" y="2047875"/>
          <p14:tracePt t="26449" x="6096000" y="2054225"/>
          <p14:tracePt t="26460" x="6054725" y="2062163"/>
          <p14:tracePt t="26471" x="6000750" y="2082800"/>
          <p14:tracePt t="26483" x="5924550" y="2101850"/>
          <p14:tracePt t="26494" x="5876925" y="2122488"/>
          <p14:tracePt t="26506" x="5842000" y="2136775"/>
          <p14:tracePt t="26528" x="5829300" y="2143125"/>
          <p14:tracePt t="26540" x="5815013" y="2151063"/>
          <p14:tracePt t="26550" x="5788025" y="2157413"/>
          <p14:tracePt t="26562" x="5767388" y="2178050"/>
          <p14:tracePt t="26574" x="5732463" y="2184400"/>
          <p14:tracePt t="26584" x="5711825" y="2198688"/>
          <p14:tracePt t="26595" x="5691188" y="2205038"/>
          <p14:tracePt t="26607" x="5678488" y="2212975"/>
          <p14:tracePt t="26618" x="5670550" y="2219325"/>
          <p14:tracePt t="26629" x="5664200" y="2225675"/>
          <p14:tracePt t="26642" x="5664200" y="2232025"/>
          <p14:tracePt t="26652" x="5651500" y="2239963"/>
          <p14:tracePt t="26663" x="5637213" y="2252663"/>
          <p14:tracePt t="26674" x="5630863" y="2260600"/>
          <p14:tracePt t="26686" x="5622925" y="2266950"/>
          <p14:tracePt t="26697" x="5616575" y="2266950"/>
          <p14:tracePt t="26764" x="5616575" y="2273300"/>
          <p14:tracePt t="26910" x="5630863" y="2273300"/>
          <p14:tracePt t="26922" x="5643563" y="2273300"/>
          <p14:tracePt t="26933" x="5651500" y="2273300"/>
          <p14:tracePt t="27090" x="5657850" y="2273300"/>
          <p14:tracePt t="27101" x="5664200" y="2273300"/>
          <p14:tracePt t="27124" x="5678488" y="2273300"/>
          <p14:tracePt t="27136" x="5691188" y="2273300"/>
          <p14:tracePt t="27146" x="5711825" y="2273300"/>
          <p14:tracePt t="27157" x="5726113" y="2273300"/>
          <p14:tracePt t="27169" x="5740400" y="2273300"/>
          <p14:tracePt t="27180" x="5761038" y="2273300"/>
          <p14:tracePt t="27191" x="5788025" y="2273300"/>
          <p14:tracePt t="27204" x="5800725" y="2273300"/>
          <p14:tracePt t="27214" x="5815013" y="2273300"/>
          <p14:tracePt t="27225" x="5821363" y="2273300"/>
          <p14:tracePt t="27238" x="5835650" y="2273300"/>
          <p14:tracePt t="27247" x="5849938" y="2273300"/>
          <p14:tracePt t="27259" x="5862638" y="2273300"/>
          <p14:tracePt t="27271" x="5876925" y="2273300"/>
          <p14:tracePt t="27281" x="5891213" y="2273300"/>
          <p14:tracePt t="27293" x="5903913" y="2273300"/>
          <p14:tracePt t="27304" x="5918200" y="2273300"/>
          <p14:tracePt t="27563" x="5924550" y="2273300"/>
          <p14:tracePt t="27586" x="5930900" y="2273300"/>
          <p14:tracePt t="27597" x="5938838" y="2273300"/>
          <p14:tracePt t="27608" x="5945188" y="2273300"/>
          <p14:tracePt t="27620" x="5959475" y="2273300"/>
          <p14:tracePt t="27630" x="5972175" y="2273300"/>
          <p14:tracePt t="27642" x="5986463" y="2266950"/>
          <p14:tracePt t="27655" x="6000750" y="2266950"/>
          <p14:tracePt t="27664" x="6007100" y="2266950"/>
          <p14:tracePt t="27676" x="6021388" y="2260600"/>
          <p14:tracePt t="27687" x="6040438" y="2260600"/>
          <p14:tracePt t="27698" x="6054725" y="2252663"/>
          <p14:tracePt t="27709" x="6061075" y="2252663"/>
          <p14:tracePt t="27721" x="6069013" y="2252663"/>
          <p14:tracePt t="27732" x="6075363" y="2252663"/>
          <p14:tracePt t="27743" x="6081713" y="2252663"/>
          <p14:tracePt t="27754" x="6096000" y="2246313"/>
          <p14:tracePt t="27765" x="6102350" y="2246313"/>
          <p14:tracePt t="27776" x="6116638" y="2246313"/>
          <p14:tracePt t="27788" x="6122988" y="2246313"/>
          <p14:tracePt t="27799" x="6130925" y="2246313"/>
          <p14:tracePt t="27810" x="6143625" y="2246313"/>
          <p14:tracePt t="27822" x="6151563" y="2246313"/>
          <p14:tracePt t="27835" x="6164263" y="2239963"/>
          <p14:tracePt t="27844" x="6170613" y="2239963"/>
          <p14:tracePt t="27855" x="6184900" y="2239963"/>
          <p14:tracePt t="27866" x="6199188" y="2239963"/>
          <p14:tracePt t="27877" x="6199188" y="2232025"/>
          <p14:tracePt t="27889" x="6205538" y="2232025"/>
          <p14:tracePt t="27957" x="6211888" y="2232025"/>
          <p14:tracePt t="27969" x="6219825" y="2232025"/>
          <p14:tracePt t="28282" x="6226175" y="2232025"/>
          <p14:tracePt t="28294" x="6240463" y="2232025"/>
          <p14:tracePt t="28305" x="6246813" y="2232025"/>
          <p14:tracePt t="28329" x="6253163" y="2232025"/>
          <p14:tracePt t="28339" x="6308725" y="2232025"/>
          <p14:tracePt t="28350" x="6370638" y="2239963"/>
          <p14:tracePt t="28362" x="6376988" y="2246313"/>
          <p14:tracePt t="28475" x="6403975" y="2232025"/>
          <p14:tracePt t="28486" x="6465888" y="2205038"/>
          <p14:tracePt t="28497" x="6540500" y="2198688"/>
          <p14:tracePt t="28508" x="6610350" y="2184400"/>
          <p14:tracePt t="28519" x="6883400" y="2171700"/>
          <p14:tracePt t="28530" x="7329488" y="2171700"/>
          <p14:tracePt t="28541" x="7800975" y="2171700"/>
          <p14:tracePt t="28554" x="8199438" y="2184400"/>
          <p14:tracePt t="28564" x="8513763" y="2219325"/>
          <p14:tracePt t="28576" x="8664575" y="2225675"/>
          <p14:tracePt t="28587" x="8699500" y="2239963"/>
          <p14:tracePt t="28598" x="8705850" y="2252663"/>
          <p14:tracePt t="28609" x="8712200" y="2266950"/>
          <p14:tracePt t="28621" x="8718550" y="2287588"/>
          <p14:tracePt t="28632" x="8718550" y="2328863"/>
          <p14:tracePt t="28643" x="8726488" y="2362200"/>
          <p14:tracePt t="28653" x="8726488" y="2417763"/>
          <p14:tracePt t="28666" x="8726488" y="2444750"/>
          <p14:tracePt t="28677" x="8726488" y="2500313"/>
          <p14:tracePt t="28688" x="8712200" y="2554288"/>
          <p14:tracePt t="28699" x="8705850" y="2616200"/>
          <p14:tracePt t="28710" x="8670925" y="2678113"/>
          <p14:tracePt t="28722" x="8650288" y="2719388"/>
          <p14:tracePt t="28732" x="8637588" y="2767013"/>
          <p14:tracePt t="28744" x="8609013" y="2794000"/>
          <p14:tracePt t="28757" x="8575675" y="2820988"/>
          <p14:tracePt t="28767" x="8513763" y="2862263"/>
          <p14:tracePt t="28778" x="8493125" y="2876550"/>
          <p14:tracePt t="28789" x="8404225" y="2903538"/>
          <p14:tracePt t="28800" x="8267700" y="2924175"/>
          <p14:tracePt t="28811" x="8054975" y="2951163"/>
          <p14:tracePt t="28822" x="7720013" y="2951163"/>
          <p14:tracePt t="28834" x="7397750" y="2924175"/>
          <p14:tracePt t="28846" x="7069138" y="2841625"/>
          <p14:tracePt t="28857" x="6862763" y="2767013"/>
          <p14:tracePt t="28870" x="6705600" y="2690813"/>
          <p14:tracePt t="28879" x="6602413" y="2622550"/>
          <p14:tracePt t="28890" x="6569075" y="2601913"/>
          <p14:tracePt t="28906" x="6507163" y="2541588"/>
          <p14:tracePt t="28913" x="6451600" y="2479675"/>
          <p14:tracePt t="28924" x="6397625" y="2390775"/>
          <p14:tracePt t="28936" x="6362700" y="2287588"/>
          <p14:tracePt t="28947" x="6356350" y="2219325"/>
          <p14:tracePt t="28958" x="6356350" y="2163763"/>
          <p14:tracePt t="28971" x="6376988" y="2101850"/>
          <p14:tracePt t="28980" x="6451600" y="2047875"/>
          <p14:tracePt t="28992" x="6554788" y="2006600"/>
          <p14:tracePt t="29004" x="6732588" y="1965325"/>
          <p14:tracePt t="29014" x="6800850" y="1958975"/>
          <p14:tracePt t="29025" x="7034213" y="1931988"/>
          <p14:tracePt t="29036" x="7321550" y="1911350"/>
          <p14:tracePt t="29048" x="7575550" y="1911350"/>
          <p14:tracePt t="29059" x="7773988" y="1911350"/>
          <p14:tracePt t="29069" x="7897813" y="1931988"/>
          <p14:tracePt t="29082" x="7980363" y="1952625"/>
          <p14:tracePt t="29095" x="8061325" y="1965325"/>
          <p14:tracePt t="29105" x="8075613" y="1973263"/>
          <p14:tracePt t="29116" x="8081963" y="1973263"/>
          <p14:tracePt t="29127" x="8089900" y="1979613"/>
          <p14:tracePt t="29139" x="8102600" y="1985963"/>
          <p14:tracePt t="29149" x="8108950" y="2006600"/>
          <p14:tracePt t="29160" x="8123238" y="2041525"/>
          <p14:tracePt t="29173" x="8143875" y="2101850"/>
          <p14:tracePt t="29183" x="8178800" y="2171700"/>
          <p14:tracePt t="29194" x="8199438" y="2260600"/>
          <p14:tracePt t="29207" x="8220075" y="2328863"/>
          <p14:tracePt t="29217" x="8226425" y="2403475"/>
          <p14:tracePt t="29228" x="8239125" y="2444750"/>
          <p14:tracePt t="29239" x="8239125" y="2486025"/>
          <p14:tracePt t="29250" x="8232775" y="2513013"/>
          <p14:tracePt t="29261" x="8226425" y="2568575"/>
          <p14:tracePt t="29273" x="8205788" y="2609850"/>
          <p14:tracePt t="29284" x="8178800" y="2657475"/>
          <p14:tracePt t="29295" x="8129588" y="2719388"/>
          <p14:tracePt t="29306" x="8069263" y="2760663"/>
          <p14:tracePt t="29320" x="7980363" y="2808288"/>
          <p14:tracePt t="29329" x="7889875" y="2828925"/>
          <p14:tracePt t="29340" x="7780338" y="2849563"/>
          <p14:tracePt t="29353" x="7670800" y="2849563"/>
          <p14:tracePt t="29362" x="7643813" y="2849563"/>
          <p14:tracePt t="29374" x="7548563" y="2849563"/>
          <p14:tracePt t="29387" x="7445375" y="2849563"/>
          <p14:tracePt t="29397" x="7377113" y="2828925"/>
          <p14:tracePt t="29422" x="7150100" y="2698750"/>
          <p14:tracePt t="29430" x="7089775" y="2616200"/>
          <p14:tracePt t="29442" x="7061200" y="2574925"/>
          <p14:tracePt t="29453" x="7027863" y="2527300"/>
          <p14:tracePt t="29464" x="7000875" y="2417763"/>
          <p14:tracePt t="29475" x="7000875" y="2382838"/>
          <p14:tracePt t="29487" x="7000875" y="2301875"/>
          <p14:tracePt t="29498" x="7019925" y="2205038"/>
          <p14:tracePt t="29509" x="7075488" y="2116138"/>
          <p14:tracePt t="29519" x="7158038" y="2027238"/>
          <p14:tracePt t="29532" x="7259638" y="1958975"/>
          <p14:tracePt t="29543" x="7370763" y="1897063"/>
          <p14:tracePt t="29556" x="7548563" y="1862138"/>
          <p14:tracePt t="29565" x="7747000" y="1862138"/>
          <p14:tracePt t="29577" x="7972425" y="1862138"/>
          <p14:tracePt t="29588" x="8170863" y="1862138"/>
          <p14:tracePt t="29599" x="8239125" y="1862138"/>
          <p14:tracePt t="29610" x="8410575" y="1870075"/>
          <p14:tracePt t="29622" x="8569325" y="1890713"/>
          <p14:tracePt t="29633" x="8705850" y="1903413"/>
          <p14:tracePt t="29644" x="8788400" y="1924050"/>
          <p14:tracePt t="29657" x="8848725" y="1944688"/>
          <p14:tracePt t="29667" x="8883650" y="1958975"/>
          <p14:tracePt t="29678" x="8910638" y="1992313"/>
          <p14:tracePt t="29690" x="8945563" y="2047875"/>
          <p14:tracePt t="29700" x="8978900" y="2116138"/>
          <p14:tracePt t="29711" x="9007475" y="2178050"/>
          <p14:tracePt t="29723" x="9020175" y="2212975"/>
          <p14:tracePt t="29735" x="9028113" y="2281238"/>
          <p14:tracePt t="29746" x="9028113" y="2362200"/>
          <p14:tracePt t="29757" x="9040813" y="2471738"/>
          <p14:tracePt t="29770" x="9040813" y="2568575"/>
          <p14:tracePt t="29779" x="9020175" y="2671763"/>
          <p14:tracePt t="29790" x="8966200" y="2767013"/>
          <p14:tracePt t="29804" x="8910638" y="2882900"/>
          <p14:tracePt t="29812" x="8842375" y="2959100"/>
          <p14:tracePt t="29824" x="8780463" y="3048000"/>
          <p14:tracePt t="29836" x="8747125" y="3068638"/>
          <p14:tracePt t="29847" x="8643938" y="3136900"/>
          <p14:tracePt t="29858" x="8540750" y="3163888"/>
          <p14:tracePt t="29870" x="8445500" y="3198813"/>
          <p14:tracePt t="29880" x="8335963" y="3211513"/>
          <p14:tracePt t="29892" x="8239125" y="3211513"/>
          <p14:tracePt t="29904" x="8158163" y="3211513"/>
          <p14:tracePt t="29914" x="8069263" y="3198813"/>
          <p14:tracePt t="29925" x="7972425" y="3163888"/>
          <p14:tracePt t="29936" x="7897813" y="3122613"/>
          <p14:tracePt t="29954" x="7862888" y="3101975"/>
          <p14:tracePt t="29959" x="7800975" y="3060700"/>
          <p14:tracePt t="29971" x="7759700" y="3013075"/>
          <p14:tracePt t="29981" x="7732713" y="2938463"/>
          <p14:tracePt t="29993" x="7685088" y="2828925"/>
          <p14:tracePt t="30005" x="7623175" y="2663825"/>
          <p14:tracePt t="30015" x="7596188" y="2452688"/>
          <p14:tracePt t="30026" x="7569200" y="2314575"/>
          <p14:tracePt t="30039" x="7569200" y="2192338"/>
          <p14:tracePt t="30049" x="7596188" y="2101850"/>
          <p14:tracePt t="30060" x="7610475" y="2082800"/>
          <p14:tracePt t="30072" x="7664450" y="2027238"/>
          <p14:tracePt t="30084" x="7732713" y="1985963"/>
          <p14:tracePt t="30094" x="7815263" y="1958975"/>
          <p14:tracePt t="30107" x="7897813" y="1938338"/>
          <p14:tracePt t="30117" x="7986713" y="1931988"/>
          <p14:tracePt t="30128" x="8069263" y="1917700"/>
          <p14:tracePt t="30139" x="8108950" y="1917700"/>
          <p14:tracePt t="30151" x="8150225" y="1917700"/>
          <p14:tracePt t="30162" x="8164513" y="1917700"/>
          <p14:tracePt t="30173" x="8178800" y="1917700"/>
          <p14:tracePt t="30185" x="8185150" y="1917700"/>
          <p14:tracePt t="30196" x="8199438" y="1917700"/>
          <p14:tracePt t="30207" x="8220075" y="1917700"/>
          <p14:tracePt t="30220" x="8239125" y="1917700"/>
          <p14:tracePt t="30229" x="8274050" y="1938338"/>
          <p14:tracePt t="30240" x="8308975" y="1952625"/>
          <p14:tracePt t="30254" x="8321675" y="1965325"/>
          <p14:tracePt t="30263" x="8335963" y="1985963"/>
          <p14:tracePt t="30286" x="8342313" y="1992313"/>
          <p14:tracePt t="30354" x="8342313" y="2006600"/>
          <p14:tracePt t="30364" x="8342313" y="2012950"/>
          <p14:tracePt t="30375" x="8342313" y="2020888"/>
          <p14:tracePt t="30398" x="8342313" y="2027238"/>
          <p14:tracePt t="30500" x="8342313" y="2047875"/>
          <p14:tracePt t="30510" x="8356600" y="2062163"/>
          <p14:tracePt t="30523" x="8369300" y="2095500"/>
          <p14:tracePt t="30532" x="8377238" y="2095500"/>
          <p14:tracePt t="30544" x="8383588" y="2101850"/>
          <p14:tracePt t="30555" x="8389938" y="2109788"/>
          <p14:tracePt t="30566" x="8397875" y="2130425"/>
          <p14:tracePt t="30578" x="8404225" y="2151063"/>
          <p14:tracePt t="30589" x="8418513" y="2184400"/>
          <p14:tracePt t="30600" x="8431213" y="2232025"/>
          <p14:tracePt t="30611" x="8439150" y="2260600"/>
          <p14:tracePt t="30623" x="8445500" y="2287588"/>
          <p14:tracePt t="30635" x="8445500" y="2308225"/>
          <p14:tracePt t="30646" x="8445500" y="2314575"/>
          <p14:tracePt t="30657" x="8445500" y="2328863"/>
          <p14:tracePt t="30669" x="8445500" y="2362200"/>
          <p14:tracePt t="30679" x="8445500" y="2403475"/>
          <p14:tracePt t="30690" x="8445500" y="2424113"/>
          <p14:tracePt t="30703" x="8431213" y="2479675"/>
          <p14:tracePt t="30712" x="8410575" y="2554288"/>
          <p14:tracePt t="30725" x="8369300" y="2622550"/>
          <p14:tracePt t="30736" x="8329613" y="2684463"/>
          <p14:tracePt t="30747" x="8274050" y="2773363"/>
          <p14:tracePt t="30757" x="8232775" y="2835275"/>
          <p14:tracePt t="30770" x="8220075" y="2855913"/>
          <p14:tracePt t="30780" x="8178800" y="2897188"/>
          <p14:tracePt t="30792" x="8158163" y="2924175"/>
          <p14:tracePt t="30803" x="8123238" y="2951163"/>
          <p14:tracePt t="30814" x="8089900" y="2971800"/>
          <p14:tracePt t="30825" x="8054975" y="2992438"/>
          <p14:tracePt t="30838" x="7993063" y="3021013"/>
          <p14:tracePt t="30849" x="7904163" y="3068638"/>
          <p14:tracePt t="30859" x="7829550" y="3109913"/>
          <p14:tracePt t="30869" x="7759700" y="3130550"/>
          <p14:tracePt t="30882" x="7732713" y="3143250"/>
          <p14:tracePt t="30893" x="7705725" y="3151188"/>
          <p14:tracePt t="30906" x="7670800" y="3157538"/>
          <p14:tracePt t="30915" x="7637463" y="3170238"/>
          <p14:tracePt t="30927" x="7610475" y="3170238"/>
          <p14:tracePt t="30939" x="7554913" y="3170238"/>
          <p14:tracePt t="30954" x="7445375" y="3163888"/>
          <p14:tracePt t="30960" x="7308850" y="3143250"/>
          <p14:tracePt t="30973" x="7170738" y="3130550"/>
          <p14:tracePt t="30983" x="7048500" y="3130550"/>
          <p14:tracePt t="30994" x="6910388" y="3157538"/>
          <p14:tracePt t="31005" x="6862763" y="3163888"/>
          <p14:tracePt t="31017" x="6780213" y="3184525"/>
          <p14:tracePt t="31029" x="6705600" y="3205163"/>
          <p14:tracePt t="31039" x="6637338" y="3225800"/>
          <p14:tracePt t="31050" x="6596063" y="3225800"/>
          <p14:tracePt t="31062" x="6575425" y="3225800"/>
          <p14:tracePt t="31074" x="6548438" y="3240088"/>
          <p14:tracePt t="31085" x="6540500" y="3240088"/>
          <p14:tracePt t="31107" x="6521450" y="3252788"/>
          <p14:tracePt t="31120" x="6513513" y="3260725"/>
          <p14:tracePt t="31129" x="6492875" y="3281363"/>
          <p14:tracePt t="31140" x="6465888" y="3308350"/>
          <p14:tracePt t="31152" x="6451600" y="3328988"/>
          <p14:tracePt t="31163" x="6430963" y="3349625"/>
          <p14:tracePt t="31174" x="6418263" y="3370263"/>
          <p14:tracePt t="31186" x="6397625" y="3390900"/>
          <p14:tracePt t="31197" x="6383338" y="3403600"/>
          <p14:tracePt t="31208" x="6362700" y="3430588"/>
          <p14:tracePt t="31220" x="6350000" y="3444875"/>
          <p14:tracePt t="31230" x="6335713" y="3451225"/>
          <p14:tracePt t="31243" x="6308725" y="3479800"/>
          <p14:tracePt t="31255" x="6300788" y="3486150"/>
          <p14:tracePt t="31263" x="6300788" y="3492500"/>
          <p14:tracePt t="31275" x="6294438" y="3492500"/>
          <p14:tracePt t="31287" x="6273800" y="3500438"/>
          <p14:tracePt t="31297" x="6240463" y="3513138"/>
          <p14:tracePt t="31309" x="6205538" y="3527425"/>
          <p14:tracePt t="31321" x="6170613" y="3548063"/>
          <p14:tracePt t="31331" x="6151563" y="3554413"/>
          <p14:tracePt t="31342" x="6137275" y="3560763"/>
          <p14:tracePt t="31366" x="6130925" y="3568700"/>
          <p14:tracePt t="31376" x="6122988" y="3575050"/>
          <p14:tracePt t="31388" x="6116638" y="3581400"/>
          <p14:tracePt t="31399" x="6102350" y="3589338"/>
          <p14:tracePt t="31410" x="6081713" y="3595688"/>
          <p14:tracePt t="31421" x="6069013" y="3609975"/>
          <p14:tracePt t="31432" x="6048375" y="3616325"/>
          <p14:tracePt t="31444" x="6034088" y="3622675"/>
          <p14:tracePt t="31455" x="6021388" y="3630613"/>
          <p14:tracePt t="31466" x="6013450" y="3630613"/>
          <p14:tracePt t="31478" x="6007100" y="3636963"/>
          <p14:tracePt t="31489" x="6000750" y="3636963"/>
          <p14:tracePt t="31500" x="5992813" y="3643313"/>
          <p14:tracePt t="31511" x="5972175" y="3643313"/>
          <p14:tracePt t="31522" x="5959475" y="3657600"/>
          <p14:tracePt t="31535" x="5945188" y="3663950"/>
          <p14:tracePt t="31545" x="5930900" y="3678238"/>
          <p14:tracePt t="31569" x="5897563" y="3698875"/>
          <p14:tracePt t="31571" x="5870575" y="3711575"/>
          <p14:tracePt t="31579" x="5849938" y="3725863"/>
          <p14:tracePt t="31590" x="5835650" y="3732213"/>
          <p14:tracePt t="31602" x="5815013" y="3746500"/>
          <p14:tracePt t="31613" x="5781675" y="3760788"/>
          <p14:tracePt t="31624" x="5746750" y="3779838"/>
          <p14:tracePt t="31636" x="5732463" y="3787775"/>
          <p14:tracePt t="31646" x="5726113" y="3787775"/>
          <p14:tracePt t="31927" x="5726113" y="3794125"/>
          <p14:tracePt t="32107" x="5719763" y="3800475"/>
          <p14:tracePt t="32400" x="5711825" y="3800475"/>
          <p14:tracePt t="32939" x="5705475" y="3808413"/>
          <p14:tracePt t="33131" x="5732463" y="3808413"/>
          <p14:tracePt t="33142" x="5746750" y="3808413"/>
          <p14:tracePt t="33154" x="5767388" y="3808413"/>
          <p14:tracePt t="33165" x="5773738" y="3808413"/>
          <p14:tracePt t="33176" x="5794375" y="3808413"/>
          <p14:tracePt t="33187" x="5829300" y="3808413"/>
          <p14:tracePt t="33198" x="5849938" y="3800475"/>
          <p14:tracePt t="33209" x="5862638" y="3800475"/>
          <p14:tracePt t="33221" x="5876925" y="3800475"/>
          <p14:tracePt t="33232" x="5883275" y="3794125"/>
          <p14:tracePt t="33266" x="5897563" y="3794125"/>
          <p14:tracePt t="33277" x="5903913" y="3794125"/>
          <p14:tracePt t="33288" x="5924550" y="3794125"/>
          <p14:tracePt t="33301" x="5945188" y="3787775"/>
          <p14:tracePt t="33311" x="5980113" y="3779838"/>
          <p14:tracePt t="33322" x="6007100" y="3779838"/>
          <p14:tracePt t="33335" x="6027738" y="3779838"/>
          <p14:tracePt t="33344" x="6040438" y="3779838"/>
          <p14:tracePt t="33356" x="6054725" y="3779838"/>
          <p14:tracePt t="33367" x="6069013" y="3779838"/>
          <p14:tracePt t="33378" x="6089650" y="3779838"/>
          <p14:tracePt t="33389" x="6122988" y="3779838"/>
          <p14:tracePt t="33401" x="6130925" y="3779838"/>
          <p14:tracePt t="33412" x="6157913" y="3779838"/>
          <p14:tracePt t="33424" x="6178550" y="3779838"/>
          <p14:tracePt t="33435" x="6199188" y="3779838"/>
          <p14:tracePt t="33446" x="6211888" y="3779838"/>
          <p14:tracePt t="33457" x="6226175" y="3779838"/>
          <p14:tracePt t="33469" x="6240463" y="3779838"/>
          <p14:tracePt t="33480" x="6253163" y="3779838"/>
          <p14:tracePt t="33491" x="6273800" y="3779838"/>
          <p14:tracePt t="33503" x="6288088" y="3779838"/>
          <p14:tracePt t="33513" x="6300788" y="3779838"/>
          <p14:tracePt t="33525" x="6308725" y="3779838"/>
          <p14:tracePt t="33952" x="6308725" y="3787775"/>
          <p14:tracePt t="33963" x="6288088" y="3800475"/>
          <p14:tracePt t="33974" x="6261100" y="3814763"/>
          <p14:tracePt t="33985" x="6219825" y="3835400"/>
          <p14:tracePt t="33997" x="6184900" y="3849688"/>
          <p14:tracePt t="34009" x="6151563" y="3870325"/>
          <p14:tracePt t="34020" x="6137275" y="3883025"/>
          <p14:tracePt t="34031" x="6116638" y="3897313"/>
          <p14:tracePt t="34042" x="6102350" y="3903663"/>
          <p14:tracePt t="34054" x="6081713" y="3917950"/>
          <p14:tracePt t="34065" x="6069013" y="3930650"/>
          <p14:tracePt t="34076" x="6048375" y="3938588"/>
          <p14:tracePt t="34087" x="6027738" y="3965575"/>
          <p14:tracePt t="34099" x="6000750" y="3979863"/>
          <p14:tracePt t="34111" x="5980113" y="3992563"/>
          <p14:tracePt t="34121" x="5965825" y="4000500"/>
          <p14:tracePt t="34132" x="5959475" y="4000500"/>
          <p14:tracePt t="34144" x="5951538" y="4006850"/>
          <p14:tracePt t="34154" x="5945188" y="4013200"/>
          <p14:tracePt t="34168" x="5930900" y="4019550"/>
          <p14:tracePt t="34177" x="5924550" y="4019550"/>
          <p14:tracePt t="34188" x="5924550" y="4027488"/>
          <p14:tracePt t="34201" x="5911850" y="4033838"/>
          <p14:tracePt t="34211" x="5897563" y="4048125"/>
          <p14:tracePt t="34222" x="5876925" y="4060825"/>
          <p14:tracePt t="34234" x="5876925" y="4068763"/>
          <p14:tracePt t="34244" x="5870575" y="4081463"/>
          <p14:tracePt t="34256" x="5862638" y="4089400"/>
          <p14:tracePt t="34267" x="5849938" y="4095750"/>
          <p14:tracePt t="34278" x="5842000" y="4110038"/>
          <p14:tracePt t="34290" x="5821363" y="4122738"/>
          <p14:tracePt t="34301" x="5794375" y="4143375"/>
          <p14:tracePt t="34312" x="5773738" y="4164013"/>
          <p14:tracePt t="34323" x="5746750" y="4184650"/>
          <p14:tracePt t="34336" x="5726113" y="4211638"/>
          <p14:tracePt t="34346" x="5711825" y="4225925"/>
          <p14:tracePt t="34357" x="5699125" y="4240213"/>
          <p14:tracePt t="34370" x="5691188" y="4246563"/>
          <p14:tracePt t="34391" x="5678488" y="4259263"/>
          <p14:tracePt t="34403" x="5670550" y="4273550"/>
          <p14:tracePt t="34413" x="5657850" y="4294188"/>
          <p14:tracePt t="34424" x="5651500" y="4294188"/>
          <p14:tracePt t="34729" x="5678488" y="4294188"/>
          <p14:tracePt t="34740" x="5699125" y="4294188"/>
          <p14:tracePt t="34751" x="5719763" y="4294188"/>
          <p14:tracePt t="34762" x="5732463" y="4294188"/>
          <p14:tracePt t="34773" x="5753100" y="4294188"/>
          <p14:tracePt t="34785" x="5788025" y="4294188"/>
          <p14:tracePt t="34796" x="5815013" y="4294188"/>
          <p14:tracePt t="34807" x="5835650" y="4294188"/>
          <p14:tracePt t="34819" x="5870575" y="4294188"/>
          <p14:tracePt t="34830" x="5891213" y="4294188"/>
          <p14:tracePt t="34841" x="5924550" y="4294188"/>
          <p14:tracePt t="34852" x="5945188" y="4294188"/>
          <p14:tracePt t="34864" x="5959475" y="4294188"/>
          <p14:tracePt t="34875" x="5972175" y="4294188"/>
          <p14:tracePt t="34887" x="5992813" y="4294188"/>
          <p14:tracePt t="34897" x="6013450" y="4287838"/>
          <p14:tracePt t="34909" x="6027738" y="4287838"/>
          <p14:tracePt t="34920" x="6034088" y="4287838"/>
          <p14:tracePt t="34931" x="6040438" y="4287838"/>
          <p14:tracePt t="34942" x="6054725" y="4287838"/>
          <p14:tracePt t="34954" x="6061075" y="4287838"/>
          <p14:tracePt t="34965" x="6096000" y="4287838"/>
          <p14:tracePt t="34976" x="6116638" y="4287838"/>
          <p14:tracePt t="34987" x="6130925" y="4287838"/>
          <p14:tracePt t="34999" x="6151563" y="4287838"/>
          <p14:tracePt t="35010" x="6170613" y="4287838"/>
          <p14:tracePt t="35021" x="6184900" y="4287838"/>
          <p14:tracePt t="35035" x="6199188" y="4287838"/>
          <p14:tracePt t="35044" x="6211888" y="4287838"/>
          <p14:tracePt t="35055" x="6226175" y="4287838"/>
          <p14:tracePt t="35067" x="6246813" y="4287838"/>
          <p14:tracePt t="35077" x="6261100" y="4287838"/>
          <p14:tracePt t="35089" x="6273800" y="4287838"/>
          <p14:tracePt t="35101" x="6280150" y="4287838"/>
          <p14:tracePt t="35156" x="6288088" y="4287838"/>
          <p14:tracePt t="35179" x="6294438" y="4287838"/>
          <p14:tracePt t="35359" x="6300788" y="4287838"/>
          <p14:tracePt t="35370" x="6315075" y="4287838"/>
          <p14:tracePt t="35381" x="6321425" y="4287838"/>
          <p14:tracePt t="35392" x="6356350" y="4279900"/>
          <p14:tracePt t="35403" x="6472238" y="4259263"/>
          <p14:tracePt t="35415" x="6581775" y="4246563"/>
          <p14:tracePt t="35426" x="6719888" y="4225925"/>
          <p14:tracePt t="35437" x="6856413" y="4205288"/>
          <p14:tracePt t="35448" x="6992938" y="4178300"/>
          <p14:tracePt t="35460" x="7027863" y="4170363"/>
          <p14:tracePt t="35471" x="7137400" y="4149725"/>
          <p14:tracePt t="35484" x="7259638" y="4149725"/>
          <p14:tracePt t="35493" x="7397750" y="4149725"/>
          <p14:tracePt t="35504" x="7548563" y="4149725"/>
          <p14:tracePt t="35517" x="7691438" y="4149725"/>
          <p14:tracePt t="35527" x="7842250" y="4149725"/>
          <p14:tracePt t="35538" x="7980363" y="4178300"/>
          <p14:tracePt t="35551" x="8108950" y="4198938"/>
          <p14:tracePt t="35561" x="8178800" y="4219575"/>
          <p14:tracePt t="35572" x="8199438" y="4225925"/>
          <p14:tracePt t="35584" x="8226425" y="4225925"/>
          <p14:tracePt t="35595" x="8226425" y="4232275"/>
          <p14:tracePt t="35606" x="8239125" y="4246563"/>
          <p14:tracePt t="35617" x="8267700" y="4252913"/>
          <p14:tracePt t="35629" x="8280400" y="4273550"/>
          <p14:tracePt t="35640" x="8315325" y="4314825"/>
          <p14:tracePt t="35651" x="8356600" y="4362450"/>
          <p14:tracePt t="35662" x="8377238" y="4383088"/>
          <p14:tracePt t="35673" x="8404225" y="4418013"/>
          <p14:tracePt t="35686" x="8418513" y="4438650"/>
          <p14:tracePt t="35707" x="8424863" y="4459288"/>
          <p14:tracePt t="35719" x="8424863" y="4471988"/>
          <p14:tracePt t="35741" x="8424863" y="4479925"/>
          <p14:tracePt t="35752" x="8424863" y="4492625"/>
          <p14:tracePt t="35764" x="8404225" y="4506913"/>
          <p14:tracePt t="35775" x="8383588" y="4533900"/>
          <p14:tracePt t="35786" x="8335963" y="4548188"/>
          <p14:tracePt t="35797" x="8288338" y="4568825"/>
          <p14:tracePt t="35809" x="8267700" y="4575175"/>
          <p14:tracePt t="35820" x="8226425" y="4575175"/>
          <p14:tracePt t="35831" x="8178800" y="4575175"/>
          <p14:tracePt t="35843" x="8158163" y="4581525"/>
          <p14:tracePt t="35854" x="8129588" y="4581525"/>
          <p14:tracePt t="35865" x="8075613" y="4581525"/>
          <p14:tracePt t="35876" x="7993063" y="4581525"/>
          <p14:tracePt t="35887" x="7883525" y="4581525"/>
          <p14:tracePt t="35899" x="7747000" y="4581525"/>
          <p14:tracePt t="35909" x="7596188" y="4581525"/>
          <p14:tracePt t="35921" x="7404100" y="4554538"/>
          <p14:tracePt t="35933" x="7350125" y="4540250"/>
          <p14:tracePt t="35943" x="7219950" y="4519613"/>
          <p14:tracePt t="35968" x="7137400" y="4471988"/>
          <p14:tracePt t="35977" x="7110413" y="4451350"/>
          <p14:tracePt t="35989" x="7089775" y="4424363"/>
          <p14:tracePt t="36001" x="7069138" y="4397375"/>
          <p14:tracePt t="36011" x="7040563" y="4349750"/>
          <p14:tracePt t="36022" x="7019925" y="4300538"/>
          <p14:tracePt t="36034" x="7013575" y="4240213"/>
          <p14:tracePt t="36045" x="7013575" y="4219575"/>
          <p14:tracePt t="36056" x="7013575" y="4157663"/>
          <p14:tracePt t="36067" x="7034213" y="4095750"/>
          <p14:tracePt t="36078" x="7069138" y="4033838"/>
          <p14:tracePt t="36090" x="7143750" y="3971925"/>
          <p14:tracePt t="36102" x="7212013" y="3938588"/>
          <p14:tracePt t="36112" x="7315200" y="3903663"/>
          <p14:tracePt t="36124" x="7439025" y="3883025"/>
          <p14:tracePt t="36136" x="7561263" y="3870325"/>
          <p14:tracePt t="36146" x="7685088" y="3862388"/>
          <p14:tracePt t="36157" x="7726363" y="3862388"/>
          <p14:tracePt t="36168" x="7835900" y="3862388"/>
          <p14:tracePt t="36180" x="7951788" y="3876675"/>
          <p14:tracePt t="36191" x="8034338" y="3883025"/>
          <p14:tracePt t="36202" x="8075613" y="3897313"/>
          <p14:tracePt t="36213" x="8108950" y="3903663"/>
          <p14:tracePt t="36225" x="8116888" y="3910013"/>
          <p14:tracePt t="36236" x="8129588" y="3924300"/>
          <p14:tracePt t="36247" x="8143875" y="3938588"/>
          <p14:tracePt t="36258" x="8164513" y="3959225"/>
          <p14:tracePt t="36269" x="8170863" y="3992563"/>
          <p14:tracePt t="36281" x="8170863" y="4006850"/>
          <p14:tracePt t="36292" x="8191500" y="4060825"/>
          <p14:tracePt t="36303" x="8199438" y="4102100"/>
          <p14:tracePt t="36315" x="8212138" y="4164013"/>
          <p14:tracePt t="36326" x="8220075" y="4205288"/>
          <p14:tracePt t="36337" x="8226425" y="4267200"/>
          <p14:tracePt t="36349" x="8239125" y="4308475"/>
          <p14:tracePt t="36360" x="8239125" y="4349750"/>
          <p14:tracePt t="36371" x="8239125" y="4383088"/>
          <p14:tracePt t="36384" x="8239125" y="4397375"/>
          <p14:tracePt t="36393" x="8239125" y="4410075"/>
          <p14:tracePt t="36405" x="8239125" y="4438650"/>
          <p14:tracePt t="36417" x="8226425" y="4471988"/>
          <p14:tracePt t="36427" x="8205788" y="4492625"/>
          <p14:tracePt t="36439" x="8178800" y="4533900"/>
          <p14:tracePt t="36450" x="8158163" y="4548188"/>
          <p14:tracePt t="36461" x="8129588" y="4554538"/>
          <p14:tracePt t="36472" x="8108950" y="4554538"/>
          <p14:tracePt t="36483" x="8069263" y="4560888"/>
          <p14:tracePt t="36495" x="7999413" y="4560888"/>
          <p14:tracePt t="36506" x="7904163" y="4575175"/>
          <p14:tracePt t="36518" x="7850188" y="4575175"/>
          <p14:tracePt t="36528" x="7712075" y="4575175"/>
          <p14:tracePt t="36539" x="7561263" y="4581525"/>
          <p14:tracePt t="36552" x="7410450" y="4581525"/>
          <p14:tracePt t="36562" x="7273925" y="4581525"/>
          <p14:tracePt t="36573" x="7137400" y="4548188"/>
          <p14:tracePt t="36585" x="7034213" y="4513263"/>
          <p14:tracePt t="36596" x="6924675" y="4445000"/>
          <p14:tracePt t="36607" x="6835775" y="4376738"/>
          <p14:tracePt t="36620" x="6740525" y="4300538"/>
          <p14:tracePt t="36630" x="6719888" y="4279900"/>
          <p14:tracePt t="36641" x="6670675" y="4225925"/>
          <p14:tracePt t="36652" x="6657975" y="4191000"/>
          <p14:tracePt t="36663" x="6657975" y="4164013"/>
          <p14:tracePt t="36675" x="6657975" y="4122738"/>
          <p14:tracePt t="36686" x="6657975" y="4060825"/>
          <p14:tracePt t="36697" x="6678613" y="4006850"/>
          <p14:tracePt t="36709" x="6711950" y="3917950"/>
          <p14:tracePt t="36720" x="6773863" y="3856038"/>
          <p14:tracePt t="36731" x="6877050" y="3773488"/>
          <p14:tracePt t="36742" x="6910388" y="3746500"/>
          <p14:tracePt t="36753" x="7040563" y="3690938"/>
          <p14:tracePt t="36765" x="7150100" y="3643313"/>
          <p14:tracePt t="36776" x="7288213" y="3622675"/>
          <p14:tracePt t="36787" x="7466013" y="3595688"/>
          <p14:tracePt t="36800" x="7616825" y="3581400"/>
          <p14:tracePt t="36810" x="7740650" y="3581400"/>
          <p14:tracePt t="36821" x="7862888" y="3581400"/>
          <p14:tracePt t="36834" x="7986713" y="3589338"/>
          <p14:tracePt t="36843" x="8096250" y="3602038"/>
          <p14:tracePt t="36855" x="8205788" y="3622675"/>
          <p14:tracePt t="36867" x="8239125" y="3630613"/>
          <p14:tracePt t="36878" x="8308975" y="3649663"/>
          <p14:tracePt t="36888" x="8369300" y="3670300"/>
          <p14:tracePt t="36900" x="8404225" y="3698875"/>
          <p14:tracePt t="36911" x="8424863" y="3719513"/>
          <p14:tracePt t="36922" x="8451850" y="3760788"/>
          <p14:tracePt t="36933" x="8472488" y="3814763"/>
          <p14:tracePt t="36951" x="8493125" y="3889375"/>
          <p14:tracePt t="36956" x="8513763" y="3971925"/>
          <p14:tracePt t="36967" x="8513763" y="4081463"/>
          <p14:tracePt t="36978" x="8513763" y="4116388"/>
          <p14:tracePt t="36990" x="8513763" y="4211638"/>
          <p14:tracePt t="37001" x="8513763" y="4294188"/>
          <p14:tracePt t="37012" x="8513763" y="4376738"/>
          <p14:tracePt t="37023" x="8513763" y="4445000"/>
          <p14:tracePt t="37034" x="8513763" y="4498975"/>
          <p14:tracePt t="37046" x="8493125" y="4560888"/>
          <p14:tracePt t="37057" x="8466138" y="4622800"/>
          <p14:tracePt t="37069" x="8431213" y="4684713"/>
          <p14:tracePt t="37080" x="8397875" y="4732338"/>
          <p14:tracePt t="37091" x="8342313" y="4794250"/>
          <p14:tracePt t="37102" x="8329613" y="4808538"/>
          <p14:tracePt t="37113" x="8280400" y="4835525"/>
          <p14:tracePt t="37125" x="8247063" y="4848225"/>
          <p14:tracePt t="37136" x="8220075" y="4862513"/>
          <p14:tracePt t="37147" x="8191500" y="4868863"/>
          <p14:tracePt t="37158" x="8164513" y="4868863"/>
          <p14:tracePt t="37170" x="8108950" y="4868863"/>
          <p14:tracePt t="37181" x="8027988" y="4868863"/>
          <p14:tracePt t="37192" x="7931150" y="4868863"/>
          <p14:tracePt t="37203" x="7821613" y="4862513"/>
          <p14:tracePt t="37215" x="7780338" y="4856163"/>
          <p14:tracePt t="37226" x="7678738" y="4835525"/>
          <p14:tracePt t="37237" x="7596188" y="4800600"/>
          <p14:tracePt t="37250" x="7519988" y="4759325"/>
          <p14:tracePt t="37260" x="7459663" y="4705350"/>
          <p14:tracePt t="37271" x="7389813" y="4643438"/>
          <p14:tracePt t="37284" x="7342188" y="4589463"/>
          <p14:tracePt t="37293" x="7315200" y="4527550"/>
          <p14:tracePt t="37305" x="7294563" y="4486275"/>
          <p14:tracePt t="37317" x="7273925" y="4397375"/>
          <p14:tracePt t="37327" x="7273925" y="4376738"/>
          <p14:tracePt t="37338" x="7259638" y="4300538"/>
          <p14:tracePt t="37350" x="7259638" y="4219575"/>
          <p14:tracePt t="37361" x="7267575" y="4164013"/>
          <p14:tracePt t="37372" x="7273925" y="4102100"/>
          <p14:tracePt t="37383" x="7300913" y="4054475"/>
          <p14:tracePt t="37395" x="7342188" y="3992563"/>
          <p14:tracePt t="37406" x="7410450" y="3930650"/>
          <p14:tracePt t="37417" x="7499350" y="3862388"/>
          <p14:tracePt t="37428" x="7610475" y="3808413"/>
          <p14:tracePt t="37440" x="7759700" y="3732213"/>
          <p14:tracePt t="37453" x="7821613" y="3711575"/>
          <p14:tracePt t="37462" x="7980363" y="3663950"/>
          <p14:tracePt t="37473" x="8129588" y="3663950"/>
          <p14:tracePt t="37485" x="8280400" y="3663950"/>
          <p14:tracePt t="37496" x="8404225" y="3663950"/>
          <p14:tracePt t="37507" x="8513763" y="3663950"/>
          <p14:tracePt t="37519" x="8609013" y="3690938"/>
          <p14:tracePt t="37530" x="8685213" y="3698875"/>
          <p14:tracePt t="37542" x="8739188" y="3725863"/>
          <p14:tracePt t="37552" x="8815388" y="3779838"/>
          <p14:tracePt t="37563" x="8842375" y="3808413"/>
          <p14:tracePt t="37575" x="8918575" y="3862388"/>
          <p14:tracePt t="37586" x="8986838" y="3951288"/>
          <p14:tracePt t="37597" x="9061450" y="4040188"/>
          <p14:tracePt t="37609" x="9123363" y="4149725"/>
          <p14:tracePt t="37766" x="9040813" y="4938713"/>
          <p14:tracePt t="37777" x="8978900" y="4959350"/>
          <p14:tracePt t="37788" x="8924925" y="4965700"/>
          <p14:tracePt t="37799" x="8890000" y="4965700"/>
          <p14:tracePt t="37811" x="8815388" y="4978400"/>
          <p14:tracePt t="37822" x="8718550" y="4978400"/>
          <p14:tracePt t="37834" x="8623300" y="4972050"/>
          <p14:tracePt t="37845" x="8513763" y="4951413"/>
          <p14:tracePt t="37856" x="8410575" y="4930775"/>
          <p14:tracePt t="37868" x="8329613" y="4910138"/>
          <p14:tracePt t="37878" x="8274050" y="4897438"/>
          <p14:tracePt t="37890" x="8247063" y="4883150"/>
          <p14:tracePt t="37903" x="8226425" y="4876800"/>
          <p14:tracePt t="37912" x="8205788" y="4862513"/>
          <p14:tracePt t="37925" x="8199438" y="4856163"/>
          <p14:tracePt t="37935" x="8185150" y="4841875"/>
          <p14:tracePt t="37951" x="8170863" y="4814888"/>
          <p14:tracePt t="37958" x="8150225" y="4794250"/>
          <p14:tracePt t="37969" x="8143875" y="4773613"/>
          <p14:tracePt t="37980" x="8137525" y="4746625"/>
          <p14:tracePt t="37991" x="8137525" y="4719638"/>
          <p14:tracePt t="38014" x="8137525" y="4622800"/>
          <p14:tracePt t="38017" x="8137525" y="4568825"/>
          <p14:tracePt t="38025" x="8137525" y="4540250"/>
          <p14:tracePt t="38036" x="8143875" y="4519613"/>
          <p14:tracePt t="38047" x="8150225" y="4486275"/>
          <p14:tracePt t="38059" x="8170863" y="4418013"/>
          <p14:tracePt t="38070" x="8220075" y="4329113"/>
          <p14:tracePt t="38081" x="8274050" y="4252913"/>
          <p14:tracePt t="38092" x="8350250" y="4137025"/>
          <p14:tracePt t="38103" x="8418513" y="4033838"/>
          <p14:tracePt t="38116" x="8513763" y="3930650"/>
          <p14:tracePt t="38126" x="8623300" y="3814763"/>
          <p14:tracePt t="38137" x="8726488" y="3719513"/>
          <p14:tracePt t="38150" x="8759825" y="3684588"/>
          <p14:tracePt t="38159" x="8856663" y="3595688"/>
          <p14:tracePt t="38171" x="8939213" y="3533775"/>
          <p14:tracePt t="38183" x="9007475" y="3471863"/>
          <p14:tracePt t="38194" x="9055100" y="3424238"/>
          <p14:tracePt t="38204" x="9096375" y="3362325"/>
          <p14:tracePt t="38216" x="9137650" y="3314700"/>
          <p14:tracePt t="38780" x="8959850" y="2370138"/>
          <p14:tracePt t="38789" x="8877300" y="2390775"/>
          <p14:tracePt t="38801" x="8815388" y="2403475"/>
          <p14:tracePt t="38812" x="8774113" y="2403475"/>
          <p14:tracePt t="38823" x="8747125" y="2403475"/>
          <p14:tracePt t="38835" x="8691563" y="2403475"/>
          <p14:tracePt t="38846" x="8596313" y="2403475"/>
          <p14:tracePt t="38857" x="8540750" y="2403475"/>
          <p14:tracePt t="38868" x="8404225" y="2390775"/>
          <p14:tracePt t="38880" x="8267700" y="2362200"/>
          <p14:tracePt t="38891" x="8150225" y="2322513"/>
          <p14:tracePt t="38902" x="8075613" y="2273300"/>
          <p14:tracePt t="38914" x="8013700" y="2225675"/>
          <p14:tracePt t="38925" x="7966075" y="2163763"/>
          <p14:tracePt t="38936" x="7918450" y="2062163"/>
          <p14:tracePt t="38947" x="7869238" y="1944688"/>
          <p14:tracePt t="38967" x="7815263" y="1849438"/>
          <p14:tracePt t="38971" x="7794625" y="1787525"/>
          <p14:tracePt t="38983" x="7759700" y="1677988"/>
          <p14:tracePt t="38992" x="7759700" y="1568450"/>
          <p14:tracePt t="39003" x="7759700" y="1500188"/>
          <p14:tracePt t="39016" x="7773988" y="1423988"/>
          <p14:tracePt t="39026" x="7808913" y="1376363"/>
          <p14:tracePt t="39037" x="7835900" y="1328738"/>
          <p14:tracePt t="39049" x="7883525" y="1301750"/>
          <p14:tracePt t="39060" x="7904163" y="1287463"/>
          <p14:tracePt t="39071" x="7945438" y="1287463"/>
          <p14:tracePt t="39083" x="7980363" y="1287463"/>
          <p14:tracePt t="39093" x="7999413" y="1293813"/>
          <p14:tracePt t="39104" x="8075613" y="1343025"/>
          <p14:tracePt t="39115" x="8199438" y="1452563"/>
          <p14:tracePt t="39127" x="8301038" y="1554163"/>
          <p14:tracePt t="39138" x="8404225" y="1643063"/>
          <p14:tracePt t="39149" x="8486775" y="1760538"/>
          <p14:tracePt t="39161" x="8575675" y="1917700"/>
          <p14:tracePt t="39172" x="8609013" y="2041525"/>
          <p14:tracePt t="39185" x="8629650" y="2136775"/>
          <p14:tracePt t="39195" x="8643938" y="2232025"/>
          <p14:tracePt t="39206" x="8643938" y="2281238"/>
          <p14:tracePt t="39217" x="8643938" y="2376488"/>
          <p14:tracePt t="39240" x="8582025" y="2562225"/>
          <p14:tracePt t="39242" x="8540750" y="2643188"/>
          <p14:tracePt t="39252" x="8499475" y="2690813"/>
          <p14:tracePt t="39262" x="8486775" y="2725738"/>
          <p14:tracePt t="39273" x="8459788" y="2752725"/>
          <p14:tracePt t="39285" x="8383588" y="2814638"/>
          <p14:tracePt t="39296" x="8321675" y="2870200"/>
          <p14:tracePt t="39307" x="8232775" y="2938463"/>
          <p14:tracePt t="39318" x="8199438" y="2959100"/>
          <p14:tracePt t="39329" x="8123238" y="2992438"/>
          <p14:tracePt t="39341" x="8040688" y="3013075"/>
          <p14:tracePt t="39352" x="7931150" y="3027363"/>
          <p14:tracePt t="39363" x="7808913" y="3027363"/>
          <p14:tracePt t="39375" x="7685088" y="3027363"/>
          <p14:tracePt t="39386" x="7575550" y="3013075"/>
          <p14:tracePt t="39397" x="7486650" y="2986088"/>
          <p14:tracePt t="39408" x="7410450" y="2944813"/>
          <p14:tracePt t="39419" x="7350125" y="2903538"/>
          <p14:tracePt t="39432" x="7300913" y="2841625"/>
          <p14:tracePt t="39442" x="7273925" y="2820988"/>
          <p14:tracePt t="39466" x="7143750" y="2533650"/>
          <p14:tracePt t="39468" x="7054850" y="2349500"/>
          <p14:tracePt t="39477" x="7034213" y="2219325"/>
          <p14:tracePt t="39487" x="7034213" y="2163763"/>
          <p14:tracePt t="39500" x="7034213" y="2095500"/>
          <p14:tracePt t="39510" x="7040563" y="1958975"/>
          <p14:tracePt t="39521" x="7110413" y="1855788"/>
          <p14:tracePt t="39532" x="7199313" y="1752600"/>
          <p14:tracePt t="39543" x="7321550" y="1657350"/>
          <p14:tracePt t="39555" x="7370763" y="1630363"/>
          <p14:tracePt t="39565" x="7466013" y="1589088"/>
          <p14:tracePt t="39577" x="7554913" y="1568450"/>
          <p14:tracePt t="39588" x="7623175" y="1568450"/>
          <p14:tracePt t="39601" x="7705725" y="1568450"/>
          <p14:tracePt t="39611" x="7821613" y="1616075"/>
          <p14:tracePt t="39622" x="7939088" y="1712913"/>
          <p14:tracePt t="39635" x="8108950" y="1843088"/>
          <p14:tracePt t="39645" x="8259763" y="1958975"/>
          <p14:tracePt t="39656" x="8389938" y="2095500"/>
          <p14:tracePt t="39668" x="8478838" y="2171700"/>
          <p14:tracePt t="39678" x="8507413" y="2205038"/>
          <p14:tracePt t="39690" x="8548688" y="2266950"/>
          <p14:tracePt t="39701" x="8561388" y="2341563"/>
          <p14:tracePt t="39712" x="8569325" y="2411413"/>
          <p14:tracePt t="39723" x="8569325" y="2479675"/>
          <p14:tracePt t="39735" x="8569325" y="2547938"/>
          <p14:tracePt t="39746" x="8569325" y="2616200"/>
          <p14:tracePt t="39757" x="8548688" y="2663825"/>
          <p14:tracePt t="39768" x="8507413" y="2725738"/>
          <p14:tracePt t="39780" x="8445500" y="2794000"/>
          <p14:tracePt t="39791" x="8410575" y="2814638"/>
          <p14:tracePt t="39802" x="8308975" y="2862263"/>
          <p14:tracePt t="39813" x="8205788" y="2911475"/>
          <p14:tracePt t="39825" x="8081963" y="2944813"/>
          <p14:tracePt t="39836" x="7959725" y="2965450"/>
          <p14:tracePt t="39847" x="7835900" y="2965450"/>
          <p14:tracePt t="39858" x="7726363" y="2965450"/>
          <p14:tracePt t="39870" x="7616825" y="2951163"/>
          <p14:tracePt t="39883" x="7513638" y="2903538"/>
          <p14:tracePt t="39892" x="7424738" y="2862263"/>
          <p14:tracePt t="39903" x="7377113" y="2828925"/>
          <p14:tracePt t="39916" x="7300913" y="2767013"/>
          <p14:tracePt t="39926" x="7240588" y="2690813"/>
          <p14:tracePt t="39950" x="7158038" y="2506663"/>
          <p14:tracePt t="39960" x="7137400" y="2403475"/>
          <p14:tracePt t="39971" x="7131050" y="2281238"/>
          <p14:tracePt t="39982" x="7131050" y="2171700"/>
          <p14:tracePt t="39993" x="7143750" y="2101850"/>
          <p14:tracePt t="40004" x="7191375" y="2027238"/>
          <p14:tracePt t="40016" x="7273925" y="1958975"/>
          <p14:tracePt t="40027" x="7308850" y="1944688"/>
          <p14:tracePt t="40038" x="7418388" y="1911350"/>
          <p14:tracePt t="40050" x="7540625" y="1882775"/>
          <p14:tracePt t="40061" x="7637463" y="1862138"/>
          <p14:tracePt t="40072" x="7753350" y="1855788"/>
          <p14:tracePt t="40085" x="7835900" y="1855788"/>
          <p14:tracePt t="40094" x="7877175" y="1855788"/>
          <p14:tracePt t="40106" x="7889875" y="1855788"/>
          <p14:tracePt t="40117" x="7904163" y="1855788"/>
          <p14:tracePt t="40139" x="7918450" y="1855788"/>
          <p14:tracePt t="40163" x="8013700" y="1931988"/>
          <p14:tracePt t="40166" x="8069263" y="2000250"/>
          <p14:tracePt t="40174" x="8116888" y="2054225"/>
          <p14:tracePt t="40185" x="8137525" y="2082800"/>
          <p14:tracePt t="40196" x="8150225" y="2109788"/>
          <p14:tracePt t="40207" x="8185150" y="2184400"/>
          <p14:tracePt t="40218" x="8191500" y="2293938"/>
          <p14:tracePt t="40230" x="8212138" y="2382838"/>
          <p14:tracePt t="40241" x="8226425" y="2465388"/>
          <p14:tracePt t="40252" x="8226425" y="2574925"/>
          <p14:tracePt t="40263" x="8226425" y="2601913"/>
          <p14:tracePt t="40275" x="8226425" y="2671763"/>
          <p14:tracePt t="40286" x="8226425" y="2725738"/>
          <p14:tracePt t="40299" x="8191500" y="2801938"/>
          <p14:tracePt t="40308" x="8137525" y="2876550"/>
          <p14:tracePt t="40320" x="8054975" y="2979738"/>
          <p14:tracePt t="40332" x="7951788" y="3068638"/>
          <p14:tracePt t="40342" x="7850188" y="3136900"/>
          <p14:tracePt t="40353" x="7753350" y="3205163"/>
          <p14:tracePt t="40365" x="7664450" y="3225800"/>
          <p14:tracePt t="40376" x="7637463" y="3232150"/>
          <p14:tracePt t="40387" x="7589838" y="3232150"/>
          <p14:tracePt t="40398" x="7548563" y="3232150"/>
          <p14:tracePt t="40409" x="7507288" y="3232150"/>
          <p14:tracePt t="40420" x="7451725" y="3232150"/>
          <p14:tracePt t="40432" x="7389813" y="3232150"/>
          <p14:tracePt t="40443" x="7321550" y="3211513"/>
          <p14:tracePt t="40454" x="7246938" y="3190875"/>
          <p14:tracePt t="40466" x="7178675" y="3157538"/>
          <p14:tracePt t="40477" x="7137400" y="3122613"/>
          <p14:tracePt t="40488" x="7123113" y="3109913"/>
          <p14:tracePt t="40500" x="7102475" y="3081338"/>
          <p14:tracePt t="40510" x="7081838" y="3033713"/>
          <p14:tracePt t="40522" x="7075488" y="3033713"/>
          <p14:tracePt t="41029" x="7081838" y="3033713"/>
          <p14:tracePt t="41040" x="7089775" y="3033713"/>
          <p14:tracePt t="41062" x="7102475" y="3033713"/>
          <p14:tracePt t="41073" x="7137400" y="3033713"/>
          <p14:tracePt t="41085" x="7178675" y="3033713"/>
          <p14:tracePt t="41096" x="7259638" y="3033713"/>
          <p14:tracePt t="41107" x="7288213" y="3041650"/>
          <p14:tracePt t="41118" x="7418388" y="3060700"/>
          <p14:tracePt t="41130" x="7540625" y="3081338"/>
          <p14:tracePt t="41141" x="7685088" y="3130550"/>
          <p14:tracePt t="41152" x="7780338" y="3184525"/>
          <p14:tracePt t="41164" x="7869238" y="3232150"/>
          <p14:tracePt t="41175" x="7931150" y="3260725"/>
          <p14:tracePt t="41186" x="7945438" y="3273425"/>
          <p14:tracePt t="41199" x="7945438" y="3281363"/>
          <p14:tracePt t="41209" x="7951788" y="3281363"/>
          <p14:tracePt t="41220" x="7951788" y="3287713"/>
          <p14:tracePt t="41232" x="7951788" y="3294063"/>
          <p14:tracePt t="41242" x="7959725" y="3308350"/>
          <p14:tracePt t="41253" x="7959725" y="3328988"/>
          <p14:tracePt t="41266" x="7959725" y="3341688"/>
          <p14:tracePt t="41276" x="7959725" y="3362325"/>
          <p14:tracePt t="41287" x="7959725" y="3376613"/>
          <p14:tracePt t="41299" x="7945438" y="3390900"/>
          <p14:tracePt t="41310" x="7918450" y="3397250"/>
          <p14:tracePt t="41321" x="7889875" y="3417888"/>
          <p14:tracePt t="41332" x="7862888" y="3424238"/>
          <p14:tracePt t="41343" x="7835900" y="3430588"/>
          <p14:tracePt t="41355" x="7780338" y="3430588"/>
          <p14:tracePt t="41367" x="7720013" y="3451225"/>
          <p14:tracePt t="41378" x="7637463" y="3471863"/>
          <p14:tracePt t="41381" x="7548563" y="3492500"/>
          <p14:tracePt t="41389" x="7472363" y="3500438"/>
          <p14:tracePt t="41401" x="7431088" y="3513138"/>
          <p14:tracePt t="41411" x="7397750" y="3513138"/>
          <p14:tracePt t="41422" x="7350125" y="3513138"/>
          <p14:tracePt t="41434" x="7315200" y="3513138"/>
          <p14:tracePt t="41480" x="7315200" y="3506788"/>
          <p14:tracePt t="41490" x="7315200" y="3486150"/>
          <p14:tracePt t="41501" x="7308850" y="3471863"/>
          <p14:tracePt t="41512" x="7300913" y="3430588"/>
          <p14:tracePt t="41523" x="7300913" y="3409950"/>
          <p14:tracePt t="41535" x="7321550" y="3382963"/>
          <p14:tracePt t="41546" x="7377113" y="3362325"/>
          <p14:tracePt t="41557" x="7459663" y="3355975"/>
          <p14:tracePt t="41568" x="7507288" y="3341688"/>
          <p14:tracePt t="41580" x="7602538" y="3341688"/>
          <p14:tracePt t="41591" x="7699375" y="3341688"/>
          <p14:tracePt t="41602" x="7794625" y="3349625"/>
          <p14:tracePt t="41616" x="7877175" y="3362325"/>
          <p14:tracePt t="41625" x="7966075" y="3382963"/>
          <p14:tracePt t="41636" x="8020050" y="3390900"/>
          <p14:tracePt t="41649" x="8108950" y="3409950"/>
          <p14:tracePt t="41658" x="8178800" y="3430588"/>
          <p14:tracePt t="41670" x="8239125" y="3451225"/>
          <p14:tracePt t="41682" x="8288338" y="3479800"/>
          <p14:tracePt t="41692" x="8301038" y="3486150"/>
          <p14:tracePt t="41704" x="8321675" y="3506788"/>
          <p14:tracePt t="41715" x="8335963" y="3513138"/>
          <p14:tracePt t="41726" x="8356600" y="3533775"/>
          <p14:tracePt t="41737" x="8369300" y="3568700"/>
          <p14:tracePt t="41748" x="8410575" y="3630613"/>
          <p14:tracePt t="41760" x="8451850" y="3711575"/>
          <p14:tracePt t="41771" x="8499475" y="3800475"/>
          <p14:tracePt t="41782" x="8520113" y="3903663"/>
          <p14:tracePt t="41793" x="8540750" y="3971925"/>
          <p14:tracePt t="41805" x="8548688" y="3992563"/>
          <p14:tracePt t="41817" x="8555038" y="4060825"/>
          <p14:tracePt t="41828" x="8569325" y="4102100"/>
          <p14:tracePt t="41838" x="8575675" y="4164013"/>
          <p14:tracePt t="41851" x="8582025" y="4205288"/>
          <p14:tracePt t="41861" x="8582025" y="4259263"/>
          <p14:tracePt t="41873" x="8582025" y="4287838"/>
          <p14:tracePt t="41884" x="8582025" y="4335463"/>
          <p14:tracePt t="41895" x="8582025" y="4383088"/>
          <p14:tracePt t="41906" x="8561388" y="4424363"/>
          <p14:tracePt t="41917" x="8548688" y="4459288"/>
          <p14:tracePt t="41928" x="8540750" y="4471988"/>
          <p14:tracePt t="41948" x="8534400" y="4498975"/>
          <p14:tracePt t="41951" x="8520113" y="4513263"/>
          <p14:tracePt t="41962" x="8507413" y="4540250"/>
          <p14:tracePt t="41973" x="8493125" y="4560888"/>
          <p14:tracePt t="41985" x="8472488" y="4595813"/>
          <p14:tracePt t="41996" x="8431213" y="4643438"/>
          <p14:tracePt t="42007" x="8369300" y="4684713"/>
          <p14:tracePt t="42019" x="8280400" y="4725988"/>
          <p14:tracePt t="42030" x="8191500" y="4767263"/>
          <p14:tracePt t="42041" x="8150225" y="4779963"/>
          <p14:tracePt t="42052" x="8048625" y="4800600"/>
          <p14:tracePt t="42065" x="7951788" y="4814888"/>
          <p14:tracePt t="42075" x="7883525" y="4821238"/>
          <p14:tracePt t="42086" x="7815263" y="4821238"/>
          <p14:tracePt t="42098" x="7747000" y="4835525"/>
          <p14:tracePt t="42108" x="7658100" y="4835525"/>
          <p14:tracePt t="42119" x="7554913" y="4835525"/>
          <p14:tracePt t="42132" x="7445375" y="4835525"/>
          <p14:tracePt t="42142" x="7329488" y="4808538"/>
          <p14:tracePt t="42154" x="7294563" y="4787900"/>
          <p14:tracePt t="42166" x="7199313" y="4746625"/>
          <p14:tracePt t="42176" x="7131050" y="4664075"/>
          <p14:tracePt t="42187" x="7081838" y="4616450"/>
          <p14:tracePt t="42198" x="7034213" y="4527550"/>
          <p14:tracePt t="42210" x="7013575" y="4459288"/>
          <p14:tracePt t="42221" x="6992938" y="4368800"/>
          <p14:tracePt t="42234" x="6986588" y="4314825"/>
          <p14:tracePt t="42243" x="6986588" y="4246563"/>
          <p14:tracePt t="42255" x="6986588" y="4191000"/>
          <p14:tracePt t="42267" x="7000875" y="4116388"/>
          <p14:tracePt t="42277" x="7013575" y="4095750"/>
          <p14:tracePt t="42289" x="7048500" y="4040188"/>
          <p14:tracePt t="42301" x="7116763" y="3986213"/>
          <p14:tracePt t="42311" x="7199313" y="3951288"/>
          <p14:tracePt t="42322" x="7329488" y="3917950"/>
          <p14:tracePt t="42334" x="7486650" y="3883025"/>
          <p14:tracePt t="42345" x="7643813" y="3856038"/>
          <p14:tracePt t="42356" x="7889875" y="3856038"/>
          <p14:tracePt t="42367" x="8150225" y="3841750"/>
          <p14:tracePt t="42379" x="8350250" y="3841750"/>
          <p14:tracePt t="42389" x="8404225" y="3849688"/>
          <p14:tracePt t="42401" x="8555038" y="3856038"/>
          <p14:tracePt t="42412" x="8685213" y="3883025"/>
          <p14:tracePt t="42423" x="8780463" y="3889375"/>
          <p14:tracePt t="42434" x="8863013" y="3910013"/>
          <p14:tracePt t="42446" x="8924925" y="3930650"/>
          <p14:tracePt t="42457" x="8945563" y="3959225"/>
          <p14:tracePt t="42469" x="8972550" y="3971925"/>
          <p14:tracePt t="42480" x="8986838" y="3992563"/>
          <p14:tracePt t="42491" x="9013825" y="4048125"/>
          <p14:tracePt t="42502" x="9034463" y="4110038"/>
          <p14:tracePt t="42514" x="9048750" y="4129088"/>
          <p14:tracePt t="42525" x="9075738" y="4205288"/>
          <p14:tracePt t="42536" x="9096375" y="4294188"/>
          <p14:tracePt t="42548" x="9117013" y="4362450"/>
          <p14:tracePt t="42558" x="9129713" y="4410075"/>
          <p14:tracePt t="42682" x="9102725" y="4918075"/>
          <p14:tracePt t="42693" x="9088438" y="4945063"/>
          <p14:tracePt t="42704" x="9082088" y="4972050"/>
          <p14:tracePt t="42716" x="9055100" y="4992688"/>
          <p14:tracePt t="42727" x="9020175" y="5033963"/>
          <p14:tracePt t="42738" x="8993188" y="5048250"/>
          <p14:tracePt t="42750" x="8939213" y="5081588"/>
          <p14:tracePt t="42761" x="8883650" y="5102225"/>
          <p14:tracePt t="42773" x="8809038" y="5137150"/>
          <p14:tracePt t="42931" x="7581900" y="5075238"/>
          <p14:tracePt t="42941" x="7519988" y="5033963"/>
          <p14:tracePt t="42952" x="7480300" y="4986338"/>
          <p14:tracePt t="42967" x="7451725" y="4938713"/>
          <p14:tracePt t="42975" x="7439025" y="4918075"/>
          <p14:tracePt t="42986" x="7418388" y="4829175"/>
          <p14:tracePt t="42998" x="7397750" y="4719638"/>
          <p14:tracePt t="43008" x="7370763" y="4595813"/>
          <p14:tracePt t="43019" x="7362825" y="4486275"/>
          <p14:tracePt t="43031" x="7377113" y="4410075"/>
          <p14:tracePt t="43042" x="7404100" y="4349750"/>
          <p14:tracePt t="43053" x="7459663" y="4287838"/>
          <p14:tracePt t="43064" x="7561263" y="4219575"/>
          <p14:tracePt t="43076" x="7712075" y="4143375"/>
          <p14:tracePt t="43087" x="7883525" y="4075113"/>
          <p14:tracePt t="43099" x="7959725" y="4048125"/>
          <p14:tracePt t="43110" x="8123238" y="3992563"/>
          <p14:tracePt t="43121" x="8247063" y="3959225"/>
          <p14:tracePt t="43134" x="8383588" y="3938588"/>
          <p14:tracePt t="43143" x="8493125" y="3917950"/>
          <p14:tracePt t="43155" x="8623300" y="3897313"/>
          <p14:tracePt t="43167" x="8732838" y="3883025"/>
          <p14:tracePt t="43177" x="8829675" y="3870325"/>
          <p14:tracePt t="43189" x="8924925" y="3862388"/>
          <p14:tracePt t="43201" x="9007475" y="3849688"/>
          <p14:tracePt t="43211" x="9040813" y="3849688"/>
          <p14:tracePt t="43222" x="9082088" y="3849688"/>
          <p14:tracePt t="43234" x="9102725" y="3849688"/>
          <p14:tracePt t="43245" x="9117013" y="3849688"/>
          <p14:tracePt t="43256" x="9123363" y="3849688"/>
          <p14:tracePt t="43267" x="9137650" y="3849688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컨브넷</a:t>
            </a:r>
            <a:r>
              <a:rPr lang="ko-KR" altLang="en-US" dirty="0"/>
              <a:t> 필터</a:t>
            </a:r>
            <a:r>
              <a:rPr lang="ko-KR" altLang="en-US" sz="2800" dirty="0"/>
              <a:t> 시각화의 중요한 점 </a:t>
            </a:r>
            <a:r>
              <a:rPr lang="en-US" altLang="ko-KR" sz="2800" dirty="0"/>
              <a:t>3</a:t>
            </a:r>
            <a:r>
              <a:rPr lang="ko-KR" altLang="en-US" sz="2800" dirty="0"/>
              <a:t>가지</a:t>
            </a: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1639957" y="2314225"/>
            <a:ext cx="6202017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/>
              <a:t>1. </a:t>
            </a:r>
            <a:r>
              <a:rPr lang="ko-KR" altLang="en-US" dirty="0"/>
              <a:t>모델에 있는 첫 번째 층</a:t>
            </a:r>
            <a:r>
              <a:rPr lang="en-US" altLang="ko-KR" dirty="0"/>
              <a:t>(block1_conv1)</a:t>
            </a:r>
            <a:r>
              <a:rPr lang="ko-KR" altLang="en-US" dirty="0"/>
              <a:t>의 필터는 간단한 대각선 방향의 </a:t>
            </a:r>
            <a:r>
              <a:rPr lang="ko-KR" altLang="en-US" dirty="0" err="1"/>
              <a:t>에지와</a:t>
            </a:r>
            <a:r>
              <a:rPr lang="ko-KR" altLang="en-US" dirty="0"/>
              <a:t> 색깔</a:t>
            </a:r>
            <a:r>
              <a:rPr lang="en-US" altLang="ko-KR" dirty="0"/>
              <a:t>(</a:t>
            </a:r>
            <a:r>
              <a:rPr lang="ko-KR" altLang="en-US" dirty="0"/>
              <a:t>또는 어떤 경우에 색깔이 있는 에지</a:t>
            </a:r>
            <a:r>
              <a:rPr lang="en-US" altLang="ko-KR" dirty="0"/>
              <a:t>)</a:t>
            </a:r>
            <a:r>
              <a:rPr lang="ko-KR" altLang="en-US" dirty="0"/>
              <a:t>을 인코딩합니다</a:t>
            </a:r>
            <a:r>
              <a:rPr lang="en-US" altLang="ko-KR" dirty="0"/>
              <a:t>.</a:t>
            </a:r>
          </a:p>
          <a:p>
            <a:pPr marL="0" lvl="0" indent="0"/>
            <a:r>
              <a:rPr lang="en-US" altLang="ko-KR" dirty="0"/>
              <a:t>2. block2_conv1</a:t>
            </a:r>
            <a:r>
              <a:rPr lang="ko-KR" altLang="en-US" dirty="0"/>
              <a:t>의 필터는 에지나 색깔의 조합으로 만들어진 간단한 질감을 인코딩합니다</a:t>
            </a:r>
            <a:r>
              <a:rPr lang="en-US" altLang="ko-KR" dirty="0"/>
              <a:t>.</a:t>
            </a:r>
          </a:p>
          <a:p>
            <a:pPr marL="0" lvl="0" indent="0"/>
            <a:r>
              <a:rPr lang="en-US" altLang="ko-KR" dirty="0"/>
              <a:t>3. </a:t>
            </a:r>
            <a:r>
              <a:rPr lang="ko-KR" altLang="en-US" dirty="0"/>
              <a:t>더 상위 층의 필터는 깃털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, </a:t>
            </a:r>
            <a:r>
              <a:rPr lang="ko-KR" altLang="en-US" dirty="0"/>
              <a:t>나뭇잎 등과 같은 자연적인 이미지에서 찾을 수 있는 질감을 </a:t>
            </a:r>
            <a:r>
              <a:rPr lang="ko-KR" altLang="en-US" dirty="0" err="1"/>
              <a:t>닮아가기</a:t>
            </a:r>
            <a:r>
              <a:rPr lang="ko-KR" altLang="en-US" dirty="0"/>
              <a:t> 시작합니다</a:t>
            </a:r>
            <a:r>
              <a:rPr lang="en-US" altLang="ko-KR" dirty="0"/>
              <a:t>.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25596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149086" y="4138409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8641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1386375" y="2118649"/>
            <a:ext cx="6919200" cy="1879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이미지의 어느 부분이 </a:t>
            </a:r>
            <a:r>
              <a:rPr lang="ko-KR" altLang="en-US" dirty="0" err="1"/>
              <a:t>컨브넷의</a:t>
            </a:r>
            <a:r>
              <a:rPr lang="ko-KR" altLang="en-US" dirty="0"/>
              <a:t> 최종 분류 결정에 기여하는지 알 수 있으며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분류에 실수가 있는 경우 </a:t>
            </a:r>
            <a:r>
              <a:rPr lang="ko-KR" altLang="en-US" dirty="0" err="1"/>
              <a:t>컨브넷의</a:t>
            </a:r>
            <a:r>
              <a:rPr lang="ko-KR" altLang="en-US" dirty="0"/>
              <a:t> 결정 과정을 디버깅 하는데 도움이 됩니다</a:t>
            </a:r>
            <a:r>
              <a:rPr lang="en-US" altLang="ko-KR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이미지에 특정 물체가 있는 위치를 파악하는 데 사용할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386375" y="1254546"/>
            <a:ext cx="6214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5.4.3 </a:t>
            </a:r>
            <a:r>
              <a:rPr lang="ko-KR" altLang="en-US" dirty="0"/>
              <a:t>클래스 활성화의 </a:t>
            </a:r>
            <a:r>
              <a:rPr lang="ko-KR" altLang="en-US" dirty="0" err="1"/>
              <a:t>히트맵</a:t>
            </a:r>
            <a:r>
              <a:rPr lang="ko-KR" altLang="en-US" dirty="0"/>
              <a:t> 시각화하기</a:t>
            </a:r>
          </a:p>
        </p:txBody>
      </p:sp>
      <p:sp>
        <p:nvSpPr>
          <p:cNvPr id="145" name="Google Shape;145;p29"/>
          <p:cNvSpPr txBox="1"/>
          <p:nvPr/>
        </p:nvSpPr>
        <p:spPr>
          <a:xfrm>
            <a:off x="1386375" y="451940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9085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699657" y="1844760"/>
            <a:ext cx="4049486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사전 훈련된 </a:t>
            </a:r>
            <a:r>
              <a:rPr lang="en-US" altLang="ko-KR" dirty="0"/>
              <a:t>VGG16 </a:t>
            </a:r>
            <a:r>
              <a:rPr lang="ko-KR" altLang="en-US" dirty="0"/>
              <a:t>네트워크 사용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A10931-5CE6-469D-87D2-FD480CF7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2571750"/>
            <a:ext cx="56769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39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2553343" y="2774308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724988" y="2503340"/>
            <a:ext cx="1828355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 선택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2BDEEA-96E7-49D3-BA62-4A71219ED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18" y="1027516"/>
            <a:ext cx="5236012" cy="34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05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2307771" y="2768360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590364" y="2497393"/>
            <a:ext cx="2011321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FBE05-613E-4B6A-A6A2-2CBB833B1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25" y="1268173"/>
            <a:ext cx="5381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21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2307771" y="2768360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980450" y="2473737"/>
            <a:ext cx="2011321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 확인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174152-01D8-49D2-A90F-B91BD965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971" y="2339054"/>
            <a:ext cx="5781675" cy="923925"/>
          </a:xfrm>
          <a:prstGeom prst="rect">
            <a:avLst/>
          </a:prstGeom>
        </p:spPr>
      </p:pic>
      <p:sp>
        <p:nvSpPr>
          <p:cNvPr id="6" name="부제목 5">
            <a:extLst>
              <a:ext uri="{FF2B5EF4-FFF2-40B4-BE49-F238E27FC236}">
                <a16:creationId xmlns:a16="http://schemas.microsoft.com/office/drawing/2014/main" id="{F8FCC702-75FE-4936-A563-DD7F30B15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730" y="3197667"/>
            <a:ext cx="2206669" cy="1254590"/>
          </a:xfrm>
        </p:spPr>
        <p:txBody>
          <a:bodyPr/>
          <a:lstStyle/>
          <a:p>
            <a:r>
              <a:rPr lang="ko-KR" altLang="en-US" dirty="0"/>
              <a:t>아프리카 코끼리 </a:t>
            </a:r>
            <a:r>
              <a:rPr lang="en-US" altLang="ko-KR" dirty="0"/>
              <a:t>(92.5% </a:t>
            </a:r>
            <a:r>
              <a:rPr lang="ko-KR" altLang="en-US" dirty="0"/>
              <a:t>확률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코끼리</a:t>
            </a:r>
            <a:r>
              <a:rPr lang="en-US" altLang="ko-KR" dirty="0"/>
              <a:t>(tusker) (7% </a:t>
            </a:r>
            <a:r>
              <a:rPr lang="ko-KR" altLang="en-US" dirty="0"/>
              <a:t>확률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인도 코끼리 </a:t>
            </a:r>
            <a:r>
              <a:rPr lang="en-US" altLang="ko-KR" dirty="0"/>
              <a:t>(0.4% </a:t>
            </a:r>
            <a:r>
              <a:rPr lang="ko-KR" altLang="en-US" dirty="0"/>
              <a:t>확률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01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2307771" y="2768360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980450" y="2473737"/>
            <a:ext cx="2011321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시각화</a:t>
            </a:r>
            <a:endParaRPr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F8FCC702-75FE-4936-A563-DD7F30B15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730" y="3197667"/>
            <a:ext cx="2206669" cy="1254590"/>
          </a:xfrm>
        </p:spPr>
        <p:txBody>
          <a:bodyPr/>
          <a:lstStyle/>
          <a:p>
            <a:r>
              <a:rPr lang="ko-KR" altLang="en-US" dirty="0"/>
              <a:t>이미지에서 가장 아프리카 코끼리 같은 부위를 시각화하기 위해 </a:t>
            </a:r>
            <a:r>
              <a:rPr lang="en-US" altLang="ko-KR" dirty="0"/>
              <a:t>Grad-CAM </a:t>
            </a:r>
            <a:r>
              <a:rPr lang="ko-KR" altLang="en-US" dirty="0"/>
              <a:t>처리 과정을 구현하겠습니다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7715A4-8642-41AC-B2DB-65D6A9B8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33" y="140152"/>
            <a:ext cx="1514475" cy="552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548F5C-713A-4529-86A7-A032EDFA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818" y="831398"/>
            <a:ext cx="5838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11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3362819" y="590508"/>
            <a:ext cx="2011321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 출력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BE68E5-56C7-4C81-B30B-7D612453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421" y="1353557"/>
            <a:ext cx="26193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25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220686" y="318365"/>
            <a:ext cx="4038599" cy="541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원본 이미지와 겹쳐서 출력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B29F8E-AED7-46A7-8783-A8F13C7C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72" y="1135162"/>
            <a:ext cx="5715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20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0" y="8880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4000" dirty="0"/>
              <a:t> 5.5</a:t>
            </a:r>
            <a:r>
              <a:rPr lang="ko-KR" altLang="en-US" sz="4000" dirty="0"/>
              <a:t> 요약</a:t>
            </a:r>
            <a:endParaRPr sz="4000" dirty="0"/>
          </a:p>
        </p:txBody>
      </p:sp>
      <p:sp>
        <p:nvSpPr>
          <p:cNvPr id="255" name="Google Shape;255;p37"/>
          <p:cNvSpPr txBox="1">
            <a:spLocks noGrp="1"/>
          </p:cNvSpPr>
          <p:nvPr>
            <p:ph type="title" idx="2"/>
          </p:nvPr>
        </p:nvSpPr>
        <p:spPr>
          <a:xfrm>
            <a:off x="857919" y="912356"/>
            <a:ext cx="707923" cy="4231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cxnSp>
        <p:nvCxnSpPr>
          <p:cNvPr id="34" name="Google Shape;252;p37">
            <a:extLst>
              <a:ext uri="{FF2B5EF4-FFF2-40B4-BE49-F238E27FC236}">
                <a16:creationId xmlns:a16="http://schemas.microsoft.com/office/drawing/2014/main" id="{AF83BB67-4674-41E5-9C8C-914DA3AE3773}"/>
              </a:ext>
            </a:extLst>
          </p:cNvPr>
          <p:cNvCxnSpPr>
            <a:cxnSpLocks/>
          </p:cNvCxnSpPr>
          <p:nvPr/>
        </p:nvCxnSpPr>
        <p:spPr>
          <a:xfrm flipH="1">
            <a:off x="1828800" y="1146664"/>
            <a:ext cx="7315199" cy="135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258;p37">
            <a:extLst>
              <a:ext uri="{FF2B5EF4-FFF2-40B4-BE49-F238E27FC236}">
                <a16:creationId xmlns:a16="http://schemas.microsoft.com/office/drawing/2014/main" id="{6666EEE2-C049-4878-9063-AF863DB9F433}"/>
              </a:ext>
            </a:extLst>
          </p:cNvPr>
          <p:cNvSpPr/>
          <p:nvPr/>
        </p:nvSpPr>
        <p:spPr>
          <a:xfrm>
            <a:off x="2054943" y="914014"/>
            <a:ext cx="5211084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59;p37">
            <a:extLst>
              <a:ext uri="{FF2B5EF4-FFF2-40B4-BE49-F238E27FC236}">
                <a16:creationId xmlns:a16="http://schemas.microsoft.com/office/drawing/2014/main" id="{0CB25F11-79B6-4598-9A4D-1D9C95DB4EFB}"/>
              </a:ext>
            </a:extLst>
          </p:cNvPr>
          <p:cNvSpPr txBox="1">
            <a:spLocks/>
          </p:cNvSpPr>
          <p:nvPr/>
        </p:nvSpPr>
        <p:spPr>
          <a:xfrm flipH="1">
            <a:off x="2051724" y="973543"/>
            <a:ext cx="5214301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ko-KR" altLang="en-US" b="1" dirty="0" err="1">
                <a:solidFill>
                  <a:schemeClr val="lt1"/>
                </a:solidFill>
              </a:rPr>
              <a:t>컨브넷은</a:t>
            </a:r>
            <a:r>
              <a:rPr lang="ko-KR" altLang="en-US" b="1" dirty="0">
                <a:solidFill>
                  <a:schemeClr val="lt1"/>
                </a:solidFill>
              </a:rPr>
              <a:t> 시각적인 분류 문제를 다루는데 최상의 도구입니다</a:t>
            </a:r>
            <a:r>
              <a:rPr lang="en-US" altLang="ko-KR" b="1" dirty="0">
                <a:solidFill>
                  <a:schemeClr val="lt1"/>
                </a:solidFill>
              </a:rPr>
              <a:t>.</a:t>
            </a: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45" name="Google Shape;255;p37">
            <a:extLst>
              <a:ext uri="{FF2B5EF4-FFF2-40B4-BE49-F238E27FC236}">
                <a16:creationId xmlns:a16="http://schemas.microsoft.com/office/drawing/2014/main" id="{63556A05-DDDB-46F5-895C-261AAE0D89E1}"/>
              </a:ext>
            </a:extLst>
          </p:cNvPr>
          <p:cNvSpPr txBox="1">
            <a:spLocks/>
          </p:cNvSpPr>
          <p:nvPr/>
        </p:nvSpPr>
        <p:spPr>
          <a:xfrm>
            <a:off x="857920" y="1497436"/>
            <a:ext cx="707923" cy="4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dirty="0"/>
              <a:t>2</a:t>
            </a:r>
          </a:p>
        </p:txBody>
      </p:sp>
      <p:cxnSp>
        <p:nvCxnSpPr>
          <p:cNvPr id="46" name="Google Shape;252;p37">
            <a:extLst>
              <a:ext uri="{FF2B5EF4-FFF2-40B4-BE49-F238E27FC236}">
                <a16:creationId xmlns:a16="http://schemas.microsoft.com/office/drawing/2014/main" id="{192922B8-F93F-4A0C-9EC7-54E4E569C031}"/>
              </a:ext>
            </a:extLst>
          </p:cNvPr>
          <p:cNvCxnSpPr>
            <a:cxnSpLocks/>
          </p:cNvCxnSpPr>
          <p:nvPr/>
        </p:nvCxnSpPr>
        <p:spPr>
          <a:xfrm flipH="1">
            <a:off x="1828801" y="1721912"/>
            <a:ext cx="7315199" cy="135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258;p37">
            <a:extLst>
              <a:ext uri="{FF2B5EF4-FFF2-40B4-BE49-F238E27FC236}">
                <a16:creationId xmlns:a16="http://schemas.microsoft.com/office/drawing/2014/main" id="{C3BC1527-1560-44C0-AB74-F7D46E01F0AC}"/>
              </a:ext>
            </a:extLst>
          </p:cNvPr>
          <p:cNvSpPr/>
          <p:nvPr/>
        </p:nvSpPr>
        <p:spPr>
          <a:xfrm>
            <a:off x="2054943" y="1489262"/>
            <a:ext cx="5211085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59;p37">
            <a:extLst>
              <a:ext uri="{FF2B5EF4-FFF2-40B4-BE49-F238E27FC236}">
                <a16:creationId xmlns:a16="http://schemas.microsoft.com/office/drawing/2014/main" id="{8CCB7E14-3EC8-4A98-9F4B-7A5D9E81FC6E}"/>
              </a:ext>
            </a:extLst>
          </p:cNvPr>
          <p:cNvSpPr txBox="1">
            <a:spLocks/>
          </p:cNvSpPr>
          <p:nvPr/>
        </p:nvSpPr>
        <p:spPr>
          <a:xfrm flipH="1">
            <a:off x="2051722" y="1548791"/>
            <a:ext cx="5263476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ko-KR" altLang="en-US" b="1" dirty="0" err="1">
                <a:solidFill>
                  <a:schemeClr val="lt1"/>
                </a:solidFill>
              </a:rPr>
              <a:t>컨브넷은</a:t>
            </a:r>
            <a:r>
              <a:rPr lang="ko-KR" altLang="en-US" b="1" dirty="0">
                <a:solidFill>
                  <a:schemeClr val="lt1"/>
                </a:solidFill>
              </a:rPr>
              <a:t> 우리가 보는 세상을 표현하기 위한 패턴의 계층 구조와 개념을 학습합니다</a:t>
            </a:r>
            <a:r>
              <a:rPr lang="en-US" altLang="ko-KR" b="1" dirty="0">
                <a:solidFill>
                  <a:schemeClr val="lt1"/>
                </a:solidFill>
              </a:rPr>
              <a:t>.</a:t>
            </a: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49" name="Google Shape;255;p37">
            <a:extLst>
              <a:ext uri="{FF2B5EF4-FFF2-40B4-BE49-F238E27FC236}">
                <a16:creationId xmlns:a16="http://schemas.microsoft.com/office/drawing/2014/main" id="{45FC7D6D-18EC-461E-9A91-5936663C37B0}"/>
              </a:ext>
            </a:extLst>
          </p:cNvPr>
          <p:cNvSpPr txBox="1">
            <a:spLocks/>
          </p:cNvSpPr>
          <p:nvPr/>
        </p:nvSpPr>
        <p:spPr>
          <a:xfrm>
            <a:off x="857919" y="2094053"/>
            <a:ext cx="707923" cy="4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dirty="0"/>
              <a:t>3</a:t>
            </a:r>
          </a:p>
        </p:txBody>
      </p:sp>
      <p:cxnSp>
        <p:nvCxnSpPr>
          <p:cNvPr id="50" name="Google Shape;252;p37">
            <a:extLst>
              <a:ext uri="{FF2B5EF4-FFF2-40B4-BE49-F238E27FC236}">
                <a16:creationId xmlns:a16="http://schemas.microsoft.com/office/drawing/2014/main" id="{27E32C99-42A0-4E6B-AE89-6E85521ED3EE}"/>
              </a:ext>
            </a:extLst>
          </p:cNvPr>
          <p:cNvCxnSpPr>
            <a:cxnSpLocks/>
          </p:cNvCxnSpPr>
          <p:nvPr/>
        </p:nvCxnSpPr>
        <p:spPr>
          <a:xfrm flipH="1">
            <a:off x="1828800" y="2318529"/>
            <a:ext cx="7315199" cy="135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258;p37">
            <a:extLst>
              <a:ext uri="{FF2B5EF4-FFF2-40B4-BE49-F238E27FC236}">
                <a16:creationId xmlns:a16="http://schemas.microsoft.com/office/drawing/2014/main" id="{E995030D-6807-4B64-B924-CFCDE980521C}"/>
              </a:ext>
            </a:extLst>
          </p:cNvPr>
          <p:cNvSpPr/>
          <p:nvPr/>
        </p:nvSpPr>
        <p:spPr>
          <a:xfrm>
            <a:off x="2054943" y="2085879"/>
            <a:ext cx="5211096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59;p37">
            <a:extLst>
              <a:ext uri="{FF2B5EF4-FFF2-40B4-BE49-F238E27FC236}">
                <a16:creationId xmlns:a16="http://schemas.microsoft.com/office/drawing/2014/main" id="{FBBFE872-1ABF-4A16-BAE2-7654264CF851}"/>
              </a:ext>
            </a:extLst>
          </p:cNvPr>
          <p:cNvSpPr txBox="1">
            <a:spLocks/>
          </p:cNvSpPr>
          <p:nvPr/>
        </p:nvSpPr>
        <p:spPr>
          <a:xfrm flipH="1">
            <a:off x="2054935" y="2145408"/>
            <a:ext cx="5211094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ko-KR" altLang="en-US" b="1" dirty="0">
                <a:solidFill>
                  <a:schemeClr val="lt1"/>
                </a:solidFill>
              </a:rPr>
              <a:t>학습된 표현은 쉽게 분석할 수 있습니다</a:t>
            </a:r>
            <a:r>
              <a:rPr lang="en-US" altLang="ko-KR" b="1" dirty="0">
                <a:solidFill>
                  <a:schemeClr val="lt1"/>
                </a:solidFill>
              </a:rPr>
              <a:t>. </a:t>
            </a:r>
            <a:r>
              <a:rPr lang="ko-KR" altLang="en-US" b="1" dirty="0" err="1">
                <a:solidFill>
                  <a:schemeClr val="lt1"/>
                </a:solidFill>
              </a:rPr>
              <a:t>컨브넷은</a:t>
            </a:r>
            <a:r>
              <a:rPr lang="ko-KR" altLang="en-US" b="1" dirty="0">
                <a:solidFill>
                  <a:schemeClr val="lt1"/>
                </a:solidFill>
              </a:rPr>
              <a:t> 블랙 박스가 아닙니다</a:t>
            </a: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53" name="Google Shape;255;p37">
            <a:extLst>
              <a:ext uri="{FF2B5EF4-FFF2-40B4-BE49-F238E27FC236}">
                <a16:creationId xmlns:a16="http://schemas.microsoft.com/office/drawing/2014/main" id="{CACF75A9-6645-4604-850D-EC6EC2A82032}"/>
              </a:ext>
            </a:extLst>
          </p:cNvPr>
          <p:cNvSpPr txBox="1">
            <a:spLocks/>
          </p:cNvSpPr>
          <p:nvPr/>
        </p:nvSpPr>
        <p:spPr>
          <a:xfrm>
            <a:off x="857919" y="2683529"/>
            <a:ext cx="707923" cy="4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dirty="0"/>
              <a:t>4</a:t>
            </a:r>
          </a:p>
        </p:txBody>
      </p:sp>
      <p:cxnSp>
        <p:nvCxnSpPr>
          <p:cNvPr id="54" name="Google Shape;252;p37">
            <a:extLst>
              <a:ext uri="{FF2B5EF4-FFF2-40B4-BE49-F238E27FC236}">
                <a16:creationId xmlns:a16="http://schemas.microsoft.com/office/drawing/2014/main" id="{1987BE72-937C-4C77-98AF-ACDA0942D208}"/>
              </a:ext>
            </a:extLst>
          </p:cNvPr>
          <p:cNvCxnSpPr>
            <a:cxnSpLocks/>
          </p:cNvCxnSpPr>
          <p:nvPr/>
        </p:nvCxnSpPr>
        <p:spPr>
          <a:xfrm flipH="1">
            <a:off x="1828800" y="2908005"/>
            <a:ext cx="7315199" cy="135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258;p37">
            <a:extLst>
              <a:ext uri="{FF2B5EF4-FFF2-40B4-BE49-F238E27FC236}">
                <a16:creationId xmlns:a16="http://schemas.microsoft.com/office/drawing/2014/main" id="{A1A7EF2B-B027-46AD-A026-D86210849A38}"/>
              </a:ext>
            </a:extLst>
          </p:cNvPr>
          <p:cNvSpPr/>
          <p:nvPr/>
        </p:nvSpPr>
        <p:spPr>
          <a:xfrm>
            <a:off x="2054943" y="2675355"/>
            <a:ext cx="5211098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59;p37">
            <a:extLst>
              <a:ext uri="{FF2B5EF4-FFF2-40B4-BE49-F238E27FC236}">
                <a16:creationId xmlns:a16="http://schemas.microsoft.com/office/drawing/2014/main" id="{B891563E-0F3F-4025-868A-565A84775E8F}"/>
              </a:ext>
            </a:extLst>
          </p:cNvPr>
          <p:cNvSpPr txBox="1">
            <a:spLocks/>
          </p:cNvSpPr>
          <p:nvPr/>
        </p:nvSpPr>
        <p:spPr>
          <a:xfrm flipH="1">
            <a:off x="2113934" y="2734884"/>
            <a:ext cx="5152107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ko-KR" altLang="en-US" b="1" dirty="0">
                <a:solidFill>
                  <a:schemeClr val="lt1"/>
                </a:solidFill>
              </a:rPr>
              <a:t>이미지 분류 분제를 풀기 위해 자신만의 </a:t>
            </a:r>
            <a:r>
              <a:rPr lang="ko-KR" altLang="en-US" b="1" dirty="0" err="1">
                <a:solidFill>
                  <a:schemeClr val="lt1"/>
                </a:solidFill>
              </a:rPr>
              <a:t>컨브넷을</a:t>
            </a:r>
            <a:r>
              <a:rPr lang="ko-KR" altLang="en-US" b="1" dirty="0">
                <a:solidFill>
                  <a:schemeClr val="lt1"/>
                </a:solidFill>
              </a:rPr>
              <a:t> 처음부터 훈련시킬 수 있습니다</a:t>
            </a:r>
            <a:r>
              <a:rPr lang="en-US" altLang="ko-KR" b="1" dirty="0">
                <a:solidFill>
                  <a:schemeClr val="lt1"/>
                </a:solidFill>
              </a:rPr>
              <a:t>.</a:t>
            </a: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57" name="Google Shape;255;p37">
            <a:extLst>
              <a:ext uri="{FF2B5EF4-FFF2-40B4-BE49-F238E27FC236}">
                <a16:creationId xmlns:a16="http://schemas.microsoft.com/office/drawing/2014/main" id="{5A44D957-1CAF-43AC-A6A8-070C3E63CF08}"/>
              </a:ext>
            </a:extLst>
          </p:cNvPr>
          <p:cNvSpPr txBox="1">
            <a:spLocks/>
          </p:cNvSpPr>
          <p:nvPr/>
        </p:nvSpPr>
        <p:spPr>
          <a:xfrm>
            <a:off x="857919" y="3263160"/>
            <a:ext cx="707923" cy="4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dirty="0"/>
              <a:t>5</a:t>
            </a:r>
          </a:p>
        </p:txBody>
      </p:sp>
      <p:cxnSp>
        <p:nvCxnSpPr>
          <p:cNvPr id="58" name="Google Shape;252;p37">
            <a:extLst>
              <a:ext uri="{FF2B5EF4-FFF2-40B4-BE49-F238E27FC236}">
                <a16:creationId xmlns:a16="http://schemas.microsoft.com/office/drawing/2014/main" id="{68EEDCDC-5270-4C81-97C3-C0B338183FC5}"/>
              </a:ext>
            </a:extLst>
          </p:cNvPr>
          <p:cNvCxnSpPr>
            <a:cxnSpLocks/>
          </p:cNvCxnSpPr>
          <p:nvPr/>
        </p:nvCxnSpPr>
        <p:spPr>
          <a:xfrm flipH="1">
            <a:off x="1828800" y="3487636"/>
            <a:ext cx="7315199" cy="135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258;p37">
            <a:extLst>
              <a:ext uri="{FF2B5EF4-FFF2-40B4-BE49-F238E27FC236}">
                <a16:creationId xmlns:a16="http://schemas.microsoft.com/office/drawing/2014/main" id="{9CEE2BDE-DF55-40E1-9BBE-9CF62A143109}"/>
              </a:ext>
            </a:extLst>
          </p:cNvPr>
          <p:cNvSpPr/>
          <p:nvPr/>
        </p:nvSpPr>
        <p:spPr>
          <a:xfrm>
            <a:off x="2054942" y="3254986"/>
            <a:ext cx="5211097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" name="Google Shape;259;p37">
            <a:extLst>
              <a:ext uri="{FF2B5EF4-FFF2-40B4-BE49-F238E27FC236}">
                <a16:creationId xmlns:a16="http://schemas.microsoft.com/office/drawing/2014/main" id="{8869E394-CBBF-47D9-9FB7-88DD98158098}"/>
              </a:ext>
            </a:extLst>
          </p:cNvPr>
          <p:cNvSpPr txBox="1">
            <a:spLocks/>
          </p:cNvSpPr>
          <p:nvPr/>
        </p:nvSpPr>
        <p:spPr>
          <a:xfrm flipH="1">
            <a:off x="2054941" y="3314515"/>
            <a:ext cx="5211095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ko-KR" altLang="en-US" dirty="0">
                <a:solidFill>
                  <a:schemeClr val="lt1"/>
                </a:solidFill>
              </a:rPr>
              <a:t>과대적합을 줄이기 위해 데이터를 증식하는 방법을 배웠습니다</a:t>
            </a:r>
            <a:r>
              <a:rPr lang="en-US" altLang="ko-KR" dirty="0">
                <a:solidFill>
                  <a:schemeClr val="lt1"/>
                </a:solidFill>
              </a:rPr>
              <a:t>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1" name="Google Shape;255;p37">
            <a:extLst>
              <a:ext uri="{FF2B5EF4-FFF2-40B4-BE49-F238E27FC236}">
                <a16:creationId xmlns:a16="http://schemas.microsoft.com/office/drawing/2014/main" id="{864534C1-3E24-4B3A-8CAC-055E32B8F6D6}"/>
              </a:ext>
            </a:extLst>
          </p:cNvPr>
          <p:cNvSpPr txBox="1">
            <a:spLocks/>
          </p:cNvSpPr>
          <p:nvPr/>
        </p:nvSpPr>
        <p:spPr>
          <a:xfrm>
            <a:off x="857919" y="3868202"/>
            <a:ext cx="707923" cy="4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dirty="0"/>
              <a:t>6</a:t>
            </a:r>
          </a:p>
        </p:txBody>
      </p:sp>
      <p:cxnSp>
        <p:nvCxnSpPr>
          <p:cNvPr id="62" name="Google Shape;252;p37">
            <a:extLst>
              <a:ext uri="{FF2B5EF4-FFF2-40B4-BE49-F238E27FC236}">
                <a16:creationId xmlns:a16="http://schemas.microsoft.com/office/drawing/2014/main" id="{9AA04B7D-E418-4211-AA14-3241317A89A1}"/>
              </a:ext>
            </a:extLst>
          </p:cNvPr>
          <p:cNvCxnSpPr>
            <a:cxnSpLocks/>
          </p:cNvCxnSpPr>
          <p:nvPr/>
        </p:nvCxnSpPr>
        <p:spPr>
          <a:xfrm flipH="1">
            <a:off x="1828800" y="4092678"/>
            <a:ext cx="7315199" cy="135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258;p37">
            <a:extLst>
              <a:ext uri="{FF2B5EF4-FFF2-40B4-BE49-F238E27FC236}">
                <a16:creationId xmlns:a16="http://schemas.microsoft.com/office/drawing/2014/main" id="{B55F406B-5720-42E3-B163-A4E8A8D88562}"/>
              </a:ext>
            </a:extLst>
          </p:cNvPr>
          <p:cNvSpPr/>
          <p:nvPr/>
        </p:nvSpPr>
        <p:spPr>
          <a:xfrm>
            <a:off x="2054942" y="3860028"/>
            <a:ext cx="5211099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59;p37">
            <a:extLst>
              <a:ext uri="{FF2B5EF4-FFF2-40B4-BE49-F238E27FC236}">
                <a16:creationId xmlns:a16="http://schemas.microsoft.com/office/drawing/2014/main" id="{DC015B88-7ADF-439E-96AA-9202624EC888}"/>
              </a:ext>
            </a:extLst>
          </p:cNvPr>
          <p:cNvSpPr txBox="1">
            <a:spLocks/>
          </p:cNvSpPr>
          <p:nvPr/>
        </p:nvSpPr>
        <p:spPr>
          <a:xfrm flipH="1">
            <a:off x="2054938" y="3919557"/>
            <a:ext cx="5211098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ko-KR" altLang="en-US" b="1" dirty="0">
                <a:solidFill>
                  <a:schemeClr val="lt1"/>
                </a:solidFill>
              </a:rPr>
              <a:t>사전 훈련된 </a:t>
            </a:r>
            <a:r>
              <a:rPr lang="ko-KR" altLang="en-US" b="1" dirty="0" err="1">
                <a:solidFill>
                  <a:schemeClr val="lt1"/>
                </a:solidFill>
              </a:rPr>
              <a:t>컨브넷을</a:t>
            </a:r>
            <a:r>
              <a:rPr lang="ko-KR" altLang="en-US" b="1" dirty="0">
                <a:solidFill>
                  <a:schemeClr val="lt1"/>
                </a:solidFill>
              </a:rPr>
              <a:t>  사용하여 특성 추출과 미세 조정하는 방법을 배웠습니다</a:t>
            </a:r>
            <a:r>
              <a:rPr lang="en-US" altLang="ko-KR" b="1" dirty="0">
                <a:solidFill>
                  <a:schemeClr val="lt1"/>
                </a:solidFill>
              </a:rPr>
              <a:t>.</a:t>
            </a: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65" name="Google Shape;255;p37">
            <a:extLst>
              <a:ext uri="{FF2B5EF4-FFF2-40B4-BE49-F238E27FC236}">
                <a16:creationId xmlns:a16="http://schemas.microsoft.com/office/drawing/2014/main" id="{09728839-C2B3-4671-9B74-DE9797374068}"/>
              </a:ext>
            </a:extLst>
          </p:cNvPr>
          <p:cNvSpPr txBox="1">
            <a:spLocks/>
          </p:cNvSpPr>
          <p:nvPr/>
        </p:nvSpPr>
        <p:spPr>
          <a:xfrm>
            <a:off x="857919" y="4461154"/>
            <a:ext cx="707923" cy="4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" dirty="0"/>
              <a:t>7</a:t>
            </a:r>
          </a:p>
        </p:txBody>
      </p:sp>
      <p:cxnSp>
        <p:nvCxnSpPr>
          <p:cNvPr id="66" name="Google Shape;252;p37">
            <a:extLst>
              <a:ext uri="{FF2B5EF4-FFF2-40B4-BE49-F238E27FC236}">
                <a16:creationId xmlns:a16="http://schemas.microsoft.com/office/drawing/2014/main" id="{D39A3BD4-FDC4-4442-96B0-CA00B83B7013}"/>
              </a:ext>
            </a:extLst>
          </p:cNvPr>
          <p:cNvCxnSpPr>
            <a:cxnSpLocks/>
          </p:cNvCxnSpPr>
          <p:nvPr/>
        </p:nvCxnSpPr>
        <p:spPr>
          <a:xfrm flipH="1">
            <a:off x="1828800" y="4685630"/>
            <a:ext cx="7315199" cy="135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258;p37">
            <a:extLst>
              <a:ext uri="{FF2B5EF4-FFF2-40B4-BE49-F238E27FC236}">
                <a16:creationId xmlns:a16="http://schemas.microsoft.com/office/drawing/2014/main" id="{A1546B44-0422-4104-8555-A9A3DC0CF10F}"/>
              </a:ext>
            </a:extLst>
          </p:cNvPr>
          <p:cNvSpPr/>
          <p:nvPr/>
        </p:nvSpPr>
        <p:spPr>
          <a:xfrm>
            <a:off x="2054942" y="4452980"/>
            <a:ext cx="5211099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59;p37">
            <a:extLst>
              <a:ext uri="{FF2B5EF4-FFF2-40B4-BE49-F238E27FC236}">
                <a16:creationId xmlns:a16="http://schemas.microsoft.com/office/drawing/2014/main" id="{86F638D4-9FA3-4AC6-95AF-59C03E616BDB}"/>
              </a:ext>
            </a:extLst>
          </p:cNvPr>
          <p:cNvSpPr txBox="1">
            <a:spLocks/>
          </p:cNvSpPr>
          <p:nvPr/>
        </p:nvSpPr>
        <p:spPr>
          <a:xfrm flipH="1">
            <a:off x="2054936" y="4512509"/>
            <a:ext cx="5211097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ko-KR" altLang="en-US" b="1" dirty="0">
                <a:solidFill>
                  <a:schemeClr val="lt1"/>
                </a:solidFill>
              </a:rPr>
              <a:t>클래스 활성화 </a:t>
            </a:r>
            <a:r>
              <a:rPr lang="ko-KR" altLang="en-US" b="1" dirty="0" err="1">
                <a:solidFill>
                  <a:schemeClr val="lt1"/>
                </a:solidFill>
              </a:rPr>
              <a:t>히트맵을</a:t>
            </a:r>
            <a:r>
              <a:rPr lang="ko-KR" altLang="en-US" b="1" dirty="0">
                <a:solidFill>
                  <a:schemeClr val="lt1"/>
                </a:solidFill>
              </a:rPr>
              <a:t> 포함하여 </a:t>
            </a:r>
            <a:r>
              <a:rPr lang="ko-KR" altLang="en-US" b="1" dirty="0" err="1">
                <a:solidFill>
                  <a:schemeClr val="lt1"/>
                </a:solidFill>
              </a:rPr>
              <a:t>컨브넷이</a:t>
            </a:r>
            <a:r>
              <a:rPr lang="ko-KR" altLang="en-US" b="1" dirty="0">
                <a:solidFill>
                  <a:schemeClr val="lt1"/>
                </a:solidFill>
              </a:rPr>
              <a:t> 학습한 필터를 </a:t>
            </a:r>
            <a:r>
              <a:rPr lang="ko-KR" altLang="en-US" b="1" dirty="0" err="1">
                <a:solidFill>
                  <a:schemeClr val="lt1"/>
                </a:solidFill>
              </a:rPr>
              <a:t>시각화할</a:t>
            </a:r>
            <a:r>
              <a:rPr lang="ko-KR" altLang="en-US" b="1" dirty="0">
                <a:solidFill>
                  <a:schemeClr val="lt1"/>
                </a:solidFill>
              </a:rPr>
              <a:t> 수 있습니다</a:t>
            </a:r>
            <a:r>
              <a:rPr lang="en-US" altLang="ko-KR" b="1" dirty="0">
                <a:solidFill>
                  <a:schemeClr val="lt1"/>
                </a:solidFill>
              </a:rPr>
              <a:t>.</a:t>
            </a:r>
            <a:endParaRPr lang="en-US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2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FEA78-B657-4C9F-95BD-42D513D79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664" y="352850"/>
            <a:ext cx="8178156" cy="946200"/>
          </a:xfrm>
        </p:spPr>
        <p:txBody>
          <a:bodyPr/>
          <a:lstStyle/>
          <a:p>
            <a:pPr algn="l"/>
            <a:r>
              <a:rPr lang="ko-KR" altLang="en-US" dirty="0"/>
              <a:t>입력과 동일한 출력을 얻고 싶다면 패딩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valid : </a:t>
            </a:r>
            <a:r>
              <a:rPr lang="ko-KR" altLang="en-US" dirty="0"/>
              <a:t>패딩을 </a:t>
            </a:r>
            <a:br>
              <a:rPr lang="en-US" altLang="ko-KR" dirty="0"/>
            </a:br>
            <a:r>
              <a:rPr lang="ko-KR" altLang="en-US" dirty="0"/>
              <a:t>사용하지 않는다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Same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패딩을 </a:t>
            </a:r>
            <a:br>
              <a:rPr lang="en-US" altLang="ko-KR" dirty="0"/>
            </a:br>
            <a:r>
              <a:rPr lang="ko-KR" altLang="en-US" dirty="0"/>
              <a:t>사용한다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Padding</a:t>
            </a:r>
            <a:r>
              <a:rPr lang="ko-KR" altLang="en-US" dirty="0"/>
              <a:t> 매개변수의 </a:t>
            </a:r>
            <a:br>
              <a:rPr lang="en-US" altLang="ko-KR" dirty="0"/>
            </a:br>
            <a:r>
              <a:rPr lang="ko-KR" altLang="en-US" dirty="0"/>
              <a:t>기본값은 </a:t>
            </a:r>
            <a:r>
              <a:rPr lang="en-US" altLang="ko-KR" dirty="0"/>
              <a:t>valid.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1FF4DF0-2F0C-4204-95AF-F76381150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895" y="1299050"/>
            <a:ext cx="5516128" cy="3111828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3835D7E0-8348-454C-905B-88514EA36A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43"/>
    </mc:Choice>
    <mc:Fallback xmlns="">
      <p:transition spd="slow" advTm="47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69" x="6664325" y="5068888"/>
          <p14:tracePt t="6180" x="6602413" y="5048250"/>
          <p14:tracePt t="6191" x="6569075" y="5033963"/>
          <p14:tracePt t="6202" x="6554788" y="5027613"/>
          <p14:tracePt t="6213" x="6534150" y="5013325"/>
          <p14:tracePt t="6225" x="6486525" y="4992688"/>
          <p14:tracePt t="6235" x="6397625" y="4924425"/>
          <p14:tracePt t="6247" x="6294438" y="4841875"/>
          <p14:tracePt t="6258" x="6232525" y="4800600"/>
          <p14:tracePt t="6269" x="6110288" y="4678363"/>
          <p14:tracePt t="6281" x="5986463" y="4560888"/>
          <p14:tracePt t="6293" x="5870575" y="4438650"/>
          <p14:tracePt t="6304" x="5815013" y="4362450"/>
          <p14:tracePt t="6315" x="5773738" y="4287838"/>
          <p14:tracePt t="6327" x="5746750" y="4225925"/>
          <p14:tracePt t="6337" x="5699125" y="4149725"/>
          <p14:tracePt t="6348" x="5616575" y="4019550"/>
          <p14:tracePt t="6359" x="5500688" y="3829050"/>
          <p14:tracePt t="6371" x="5341938" y="3622675"/>
          <p14:tracePt t="6382" x="5164138" y="3417888"/>
          <p14:tracePt t="6392" x="5122863" y="3355975"/>
          <p14:tracePt t="6405" x="5027613" y="3240088"/>
          <p14:tracePt t="6416" x="4972050" y="3122613"/>
          <p14:tracePt t="6428" x="4938713" y="3021013"/>
          <p14:tracePt t="6438" x="4932363" y="2951163"/>
          <p14:tracePt t="6450" x="4911725" y="2855913"/>
          <p14:tracePt t="6461" x="4876800" y="2752725"/>
          <p14:tracePt t="6472" x="4829175" y="2643188"/>
          <p14:tracePt t="6483" x="4752975" y="2541588"/>
          <p14:tracePt t="6496" x="4719638" y="2492375"/>
          <p14:tracePt t="6506" x="4643438" y="2403475"/>
          <p14:tracePt t="6517" x="4595813" y="2349500"/>
          <p14:tracePt t="6529" x="4575175" y="2314575"/>
          <p14:tracePt t="6539" x="4554538" y="2293938"/>
          <p14:tracePt t="6551" x="4527550" y="2260600"/>
          <p14:tracePt t="6562" x="4486275" y="2205038"/>
          <p14:tracePt t="6574" x="4445000" y="2157413"/>
          <p14:tracePt t="6585" x="4411663" y="2130425"/>
          <p14:tracePt t="6595" x="4370388" y="2095500"/>
          <p14:tracePt t="6607" x="4349750" y="2082800"/>
          <p14:tracePt t="6618" x="4341813" y="2074863"/>
          <p14:tracePt t="6641" x="4335463" y="2074863"/>
          <p14:tracePt t="6676" x="4314825" y="2074863"/>
          <p14:tracePt t="6686" x="4308475" y="2074863"/>
          <p14:tracePt t="6697" x="4294188" y="2074863"/>
          <p14:tracePt t="6709" x="4281488" y="2074863"/>
          <p14:tracePt t="6720" x="4260850" y="2074863"/>
          <p14:tracePt t="6731" x="4252913" y="2074863"/>
          <p14:tracePt t="6743" x="4232275" y="2074863"/>
          <p14:tracePt t="6754" x="4225925" y="2074863"/>
          <p14:tracePt t="6765" x="4211638" y="2082800"/>
          <p14:tracePt t="6776" x="4205288" y="2082800"/>
          <p14:tracePt t="6788" x="4192588" y="2095500"/>
          <p14:tracePt t="6798" x="4184650" y="2095500"/>
          <p14:tracePt t="6809" x="4171950" y="2101850"/>
          <p14:tracePt t="6821" x="4164013" y="2116138"/>
          <p14:tracePt t="6911" x="4184650" y="2116138"/>
          <p14:tracePt t="6923" x="4205288" y="2116138"/>
          <p14:tracePt t="6933" x="4246563" y="2116138"/>
          <p14:tracePt t="6944" x="4287838" y="2116138"/>
          <p14:tracePt t="6956" x="4308475" y="2116138"/>
          <p14:tracePt t="6967" x="4314825" y="2116138"/>
          <p14:tracePt t="7046" x="4308475" y="2116138"/>
          <p14:tracePt t="7058" x="4267200" y="2101850"/>
          <p14:tracePt t="7068" x="4232275" y="2095500"/>
          <p14:tracePt t="7080" x="4219575" y="2095500"/>
          <p14:tracePt t="7092" x="4192588" y="2089150"/>
          <p14:tracePt t="7102" x="4171950" y="2082800"/>
          <p14:tracePt t="7114" x="4137025" y="2082800"/>
          <p14:tracePt t="7126" x="4102100" y="2074863"/>
          <p14:tracePt t="7136" x="4075113" y="2074863"/>
          <p14:tracePt t="7147" x="4054475" y="2054225"/>
          <p14:tracePt t="7159" x="4041775" y="2054225"/>
          <p14:tracePt t="7170" x="4027488" y="2041525"/>
          <p14:tracePt t="7181" x="4021138" y="2033588"/>
          <p14:tracePt t="7193" x="4000500" y="2020888"/>
          <p14:tracePt t="7204" x="3986213" y="2012950"/>
          <p14:tracePt t="7215" x="3959225" y="2006600"/>
          <p14:tracePt t="7225" x="3932238" y="2000250"/>
          <p14:tracePt t="7237" x="3917950" y="1992313"/>
          <p14:tracePt t="7248" x="3911600" y="1992313"/>
          <p14:tracePt t="7316" x="3911600" y="1985963"/>
          <p14:tracePt t="7372" x="3911600" y="1979613"/>
          <p14:tracePt t="7394" x="3911600" y="1973263"/>
          <p14:tracePt t="7406" x="3938588" y="1973263"/>
          <p14:tracePt t="7417" x="3986213" y="1965325"/>
          <p14:tracePt t="7428" x="4122738" y="1952625"/>
          <p14:tracePt t="7440" x="4211638" y="1952625"/>
          <p14:tracePt t="7451" x="4479925" y="1938338"/>
          <p14:tracePt t="7462" x="4814888" y="1938338"/>
          <p14:tracePt t="7473" x="5151438" y="1938338"/>
          <p14:tracePt t="7485" x="5411788" y="1952625"/>
          <p14:tracePt t="7496" x="5610225" y="1952625"/>
          <p14:tracePt t="7508" x="5753100" y="1958975"/>
          <p14:tracePt t="7519" x="5862638" y="1958975"/>
          <p14:tracePt t="7529" x="5945188" y="1958975"/>
          <p14:tracePt t="7542" x="6007100" y="1958975"/>
          <p14:tracePt t="7552" x="6027738" y="1958975"/>
          <p14:tracePt t="7564" x="6069013" y="1958975"/>
          <p14:tracePt t="7576" x="6096000" y="1958975"/>
          <p14:tracePt t="7586" x="6122988" y="1958975"/>
          <p14:tracePt t="7597" x="6130925" y="1958975"/>
          <p14:tracePt t="7801" x="6130925" y="1979613"/>
          <p14:tracePt t="7810" x="6116638" y="2000250"/>
          <p14:tracePt t="7822" x="6116638" y="2041525"/>
          <p14:tracePt t="7833" x="6116638" y="2178050"/>
          <p14:tracePt t="7844" x="6116638" y="2362200"/>
          <p14:tracePt t="7856" x="6116638" y="2432050"/>
          <p14:tracePt t="7867" x="6122988" y="2581275"/>
          <p14:tracePt t="7878" x="6151563" y="2740025"/>
          <p14:tracePt t="7890" x="6157913" y="2849563"/>
          <p14:tracePt t="7901" x="6170613" y="2944813"/>
          <p14:tracePt t="7913" x="6178550" y="3054350"/>
          <p14:tracePt t="7926" x="6178550" y="3151188"/>
          <p14:tracePt t="7935" x="6178550" y="3232150"/>
          <p14:tracePt t="7946" x="6178550" y="3287713"/>
          <p14:tracePt t="7959" x="6178550" y="3362325"/>
          <p14:tracePt t="7968" x="6178550" y="3417888"/>
          <p14:tracePt t="7980" x="6178550" y="3438525"/>
          <p14:tracePt t="7992" x="6178550" y="3492500"/>
          <p14:tracePt t="8002" x="6178550" y="3560763"/>
          <p14:tracePt t="8013" x="6178550" y="3602038"/>
          <p14:tracePt t="8027" x="6178550" y="3657600"/>
          <p14:tracePt t="8036" x="6178550" y="3711575"/>
          <p14:tracePt t="8047" x="6178550" y="3746500"/>
          <p14:tracePt t="8060" x="6178550" y="3767138"/>
          <p14:tracePt t="8069" x="6170613" y="3779838"/>
          <p14:tracePt t="8081" x="6170613" y="3787775"/>
          <p14:tracePt t="8091" x="6170613" y="3794125"/>
          <p14:tracePt t="8104" x="6164263" y="3794125"/>
          <p14:tracePt t="8115" x="6164263" y="3800475"/>
          <p14:tracePt t="8126" x="6157913" y="3808413"/>
          <p14:tracePt t="8137" x="6143625" y="3829050"/>
          <p14:tracePt t="8148" x="6130925" y="3841750"/>
          <p14:tracePt t="8159" x="6110288" y="3870325"/>
          <p14:tracePt t="8171" x="6089650" y="3889375"/>
          <p14:tracePt t="8182" x="6069013" y="3903663"/>
          <p14:tracePt t="8194" x="6034088" y="3938588"/>
          <p14:tracePt t="8206" x="6000750" y="3965575"/>
          <p14:tracePt t="8216" x="5986463" y="3971925"/>
          <p14:tracePt t="8229" x="5951538" y="3992563"/>
          <p14:tracePt t="8238" x="5918200" y="4006850"/>
          <p14:tracePt t="8250" x="5862638" y="4019550"/>
          <p14:tracePt t="8262" x="5815013" y="4027488"/>
          <p14:tracePt t="8272" x="5761038" y="4027488"/>
          <p14:tracePt t="8283" x="5691188" y="4027488"/>
          <p14:tracePt t="8294" x="5610225" y="4033838"/>
          <p14:tracePt t="8306" x="5513388" y="4033838"/>
          <p14:tracePt t="8317" x="5397500" y="4048125"/>
          <p14:tracePt t="8328" x="5356225" y="4048125"/>
          <p14:tracePt t="8339" x="5260975" y="4048125"/>
          <p14:tracePt t="8352" x="5151438" y="4048125"/>
          <p14:tracePt t="8362" x="5081588" y="4048125"/>
          <p14:tracePt t="8376" x="5000625" y="4048125"/>
          <p14:tracePt t="8385" x="4918075" y="4048125"/>
          <p14:tracePt t="8396" x="4821238" y="4048125"/>
          <p14:tracePt t="8409" x="4725988" y="4048125"/>
          <p14:tracePt t="8418" x="4616450" y="4048125"/>
          <p14:tracePt t="8429" x="4492625" y="4048125"/>
          <p14:tracePt t="8442" x="4362450" y="4048125"/>
          <p14:tracePt t="8452" x="4302125" y="4048125"/>
          <p14:tracePt t="8464" x="4164013" y="4048125"/>
          <p14:tracePt t="8475" x="4054475" y="4048125"/>
          <p14:tracePt t="8486" x="3986213" y="4048125"/>
          <p14:tracePt t="8497" x="3932238" y="4048125"/>
          <p14:tracePt t="8509" x="3911600" y="4048125"/>
          <p14:tracePt t="8520" x="3897313" y="4048125"/>
          <p14:tracePt t="8588" x="3924300" y="4048125"/>
          <p14:tracePt t="8598" x="3944938" y="4048125"/>
          <p14:tracePt t="8609" x="3986213" y="4048125"/>
          <p14:tracePt t="8622" x="4137025" y="4048125"/>
          <p14:tracePt t="8632" x="4403725" y="4048125"/>
          <p14:tracePt t="8643" x="4767263" y="4048125"/>
          <p14:tracePt t="8655" x="5191125" y="4060825"/>
          <p14:tracePt t="8666" x="5589588" y="4081463"/>
          <p14:tracePt t="8677" x="5862638" y="4081463"/>
          <p14:tracePt t="8688" x="5930900" y="4081463"/>
          <p14:tracePt t="8700" x="6034088" y="4075113"/>
          <p14:tracePt t="8711" x="6054725" y="4068763"/>
          <p14:tracePt t="8722" x="6061075" y="4060825"/>
          <p14:tracePt t="8734" x="6069013" y="4060825"/>
          <p14:tracePt t="8858" x="6061075" y="4060825"/>
          <p14:tracePt t="8868" x="6048375" y="4068763"/>
          <p14:tracePt t="8880" x="6027738" y="4075113"/>
          <p14:tracePt t="8892" x="5986463" y="4089400"/>
          <p14:tracePt t="8902" x="5911850" y="4110038"/>
          <p14:tracePt t="8913" x="5870575" y="4110038"/>
          <p14:tracePt t="8926" x="5761038" y="4129088"/>
          <p14:tracePt t="8936" x="5622925" y="4129088"/>
          <p14:tracePt t="8947" x="5486400" y="4129088"/>
          <p14:tracePt t="8959" x="5335588" y="4129088"/>
          <p14:tracePt t="8969" x="5199063" y="4129088"/>
          <p14:tracePt t="8981" x="5075238" y="4129088"/>
          <p14:tracePt t="8992" x="4965700" y="4129088"/>
          <p14:tracePt t="9003" x="4870450" y="4129088"/>
          <p14:tracePt t="9015" x="4773613" y="4122738"/>
          <p14:tracePt t="9025" x="4664075" y="4122738"/>
          <p14:tracePt t="9037" x="4637088" y="4122738"/>
          <p14:tracePt t="9048" x="4548188" y="4122738"/>
          <p14:tracePt t="9060" x="4451350" y="4122738"/>
          <p14:tracePt t="9071" x="4370388" y="4122738"/>
          <p14:tracePt t="9082" x="4302125" y="4122738"/>
          <p14:tracePt t="9093" x="4260850" y="4122738"/>
          <p14:tracePt t="9105" x="4232275" y="4122738"/>
          <p14:tracePt t="9116" x="4205288" y="4122738"/>
          <p14:tracePt t="9138" x="4198938" y="4122738"/>
          <p14:tracePt t="9160" x="4184650" y="4122738"/>
          <p14:tracePt t="9172" x="4178300" y="4122738"/>
          <p14:tracePt t="9184" x="4171950" y="4122738"/>
          <p14:tracePt t="9387" x="4178300" y="4122738"/>
          <p14:tracePt t="9397" x="4198938" y="4122738"/>
          <p14:tracePt t="9408" x="4219575" y="4122738"/>
          <p14:tracePt t="9420" x="4281488" y="4122738"/>
          <p14:tracePt t="9431" x="4391025" y="4137025"/>
          <p14:tracePt t="9443" x="4527550" y="4157663"/>
          <p14:tracePt t="9454" x="4699000" y="4170363"/>
          <p14:tracePt t="9464" x="4932363" y="4184650"/>
          <p14:tracePt t="9476" x="5013325" y="4184650"/>
          <p14:tracePt t="9487" x="5199063" y="4184650"/>
          <p14:tracePt t="9498" x="5376863" y="4198938"/>
          <p14:tracePt t="9510" x="5527675" y="4211638"/>
          <p14:tracePt t="9521" x="5678488" y="4211638"/>
          <p14:tracePt t="9532" x="5800725" y="4211638"/>
          <p14:tracePt t="9543" x="5911850" y="4211638"/>
          <p14:tracePt t="9555" x="6007100" y="4211638"/>
          <p14:tracePt t="9566" x="6075363" y="4211638"/>
          <p14:tracePt t="9577" x="6116638" y="4211638"/>
          <p14:tracePt t="9588" x="6137275" y="4211638"/>
          <p14:tracePt t="9600" x="6143625" y="4211638"/>
          <p14:tracePt t="9735" x="6130925" y="4219575"/>
          <p14:tracePt t="9746" x="6110288" y="4240213"/>
          <p14:tracePt t="9758" x="6089650" y="4246563"/>
          <p14:tracePt t="9768" x="6040438" y="4252913"/>
          <p14:tracePt t="9780" x="5986463" y="4259263"/>
          <p14:tracePt t="9792" x="5903913" y="4259263"/>
          <p14:tracePt t="9802" x="5808663" y="4259263"/>
          <p14:tracePt t="9813" x="5711825" y="4259263"/>
          <p14:tracePt t="9826" x="5630863" y="4259263"/>
          <p14:tracePt t="9836" x="5602288" y="4259263"/>
          <p14:tracePt t="9847" x="5548313" y="4259263"/>
          <p14:tracePt t="9857" x="5492750" y="4259263"/>
          <p14:tracePt t="9869" x="5451475" y="4259263"/>
          <p14:tracePt t="9881" x="5403850" y="4259263"/>
          <p14:tracePt t="9893" x="5321300" y="4259263"/>
          <p14:tracePt t="9904" x="5226050" y="4259263"/>
          <p14:tracePt t="9915" x="5130800" y="4259263"/>
          <p14:tracePt t="9926" x="5033963" y="4259263"/>
          <p14:tracePt t="9937" x="4965700" y="4259263"/>
          <p14:tracePt t="9948" x="4945063" y="4259263"/>
          <p14:tracePt t="9959" x="4924425" y="4259263"/>
          <p14:tracePt t="9971" x="4911725" y="4259263"/>
          <p14:tracePt t="9982" x="4897438" y="4259263"/>
          <p14:tracePt t="9993" x="4891088" y="4259263"/>
          <p14:tracePt t="10005" x="4876800" y="4259263"/>
          <p14:tracePt t="10017" x="4849813" y="4259263"/>
          <p14:tracePt t="10028" x="4814888" y="4259263"/>
          <p14:tracePt t="10038" x="4794250" y="4259263"/>
          <p14:tracePt t="10049" x="4773613" y="4259263"/>
          <p14:tracePt t="10286" x="4767263" y="4259263"/>
          <p14:tracePt t="10297" x="4740275" y="4259263"/>
          <p14:tracePt t="10307" x="4711700" y="4259263"/>
          <p14:tracePt t="10320" x="4684713" y="4259263"/>
          <p14:tracePt t="10342" x="4672013" y="4259263"/>
          <p14:tracePt t="10353" x="4664075" y="4259263"/>
          <p14:tracePt t="10365" x="4657725" y="4259263"/>
          <p14:tracePt t="10375" x="4651375" y="4259263"/>
          <p14:tracePt t="10387" x="4637088" y="4259263"/>
          <p14:tracePt t="10398" x="4622800" y="4259263"/>
          <p14:tracePt t="10421" x="4616450" y="4259263"/>
          <p14:tracePt t="10522" x="4616450" y="4240213"/>
          <p14:tracePt t="10533" x="4616450" y="4205288"/>
          <p14:tracePt t="10544" x="4622800" y="4157663"/>
          <p14:tracePt t="10556" x="4630738" y="4110038"/>
          <p14:tracePt t="10567" x="4630738" y="4089400"/>
          <p14:tracePt t="10578" x="4643438" y="4048125"/>
          <p14:tracePt t="10591" x="4643438" y="4000500"/>
          <p14:tracePt t="10601" x="4643438" y="3959225"/>
          <p14:tracePt t="10612" x="4643438" y="3903663"/>
          <p14:tracePt t="10625" x="4643438" y="3849688"/>
          <p14:tracePt t="10635" x="4643438" y="3794125"/>
          <p14:tracePt t="10646" x="4651375" y="3698875"/>
          <p14:tracePt t="10658" x="4651375" y="3630613"/>
          <p14:tracePt t="10668" x="4651375" y="3568700"/>
          <p14:tracePt t="10680" x="4657725" y="3554413"/>
          <p14:tracePt t="10692" x="4664075" y="3506788"/>
          <p14:tracePt t="10702" x="4678363" y="3444875"/>
          <p14:tracePt t="10714" x="4678363" y="3403600"/>
          <p14:tracePt t="10725" x="4678363" y="3321050"/>
          <p14:tracePt t="10736" x="4664075" y="3240088"/>
          <p14:tracePt t="10747" x="4643438" y="3163888"/>
          <p14:tracePt t="10759" x="4622800" y="3116263"/>
          <p14:tracePt t="10770" x="4616450" y="3101975"/>
          <p14:tracePt t="10781" x="4616450" y="3095625"/>
          <p14:tracePt t="10804" x="4616450" y="3089275"/>
          <p14:tracePt t="10815" x="4616450" y="3081338"/>
          <p14:tracePt t="10826" x="4610100" y="3068638"/>
          <p14:tracePt t="10848" x="4610100" y="3060700"/>
          <p14:tracePt t="10893" x="4610100" y="3054350"/>
          <p14:tracePt t="10905" x="4630738" y="3054350"/>
          <p14:tracePt t="10916" x="4651375" y="3048000"/>
          <p14:tracePt t="10927" x="4740275" y="3027363"/>
          <p14:tracePt t="10938" x="4876800" y="3027363"/>
          <p14:tracePt t="10950" x="5041900" y="3027363"/>
          <p14:tracePt t="10960" x="5253038" y="3000375"/>
          <p14:tracePt t="10972" x="5424488" y="2986088"/>
          <p14:tracePt t="10984" x="5581650" y="2965450"/>
          <p14:tracePt t="10995" x="5711825" y="2930525"/>
          <p14:tracePt t="11008" x="5794375" y="2882900"/>
          <p14:tracePt t="11017" x="5876925" y="2820988"/>
          <p14:tracePt t="11028" x="5918200" y="2719388"/>
          <p14:tracePt t="11043" x="5945188" y="2671763"/>
          <p14:tracePt t="11051" x="5959475" y="2500313"/>
          <p14:tracePt t="11062" x="5972175" y="2273300"/>
          <p14:tracePt t="11075" x="5986463" y="2012950"/>
          <p14:tracePt t="11085" x="5986463" y="1760538"/>
          <p14:tracePt t="11096" x="5986463" y="1589088"/>
          <p14:tracePt t="11108" x="5986463" y="1452563"/>
          <p14:tracePt t="11118" x="5986463" y="1397000"/>
          <p14:tracePt t="11130" x="5986463" y="1376363"/>
          <p14:tracePt t="11208" x="5986463" y="1411288"/>
          <p14:tracePt t="11220" x="5986463" y="1479550"/>
          <p14:tracePt t="11231" x="6000750" y="1582738"/>
          <p14:tracePt t="11242" x="6013450" y="1766888"/>
          <p14:tracePt t="11254" x="6013450" y="2047875"/>
          <p14:tracePt t="11265" x="6013450" y="2382838"/>
          <p14:tracePt t="11276" x="6000750" y="2725738"/>
          <p14:tracePt t="11287" x="5986463" y="3068638"/>
          <p14:tracePt t="11298" x="5965825" y="3376613"/>
          <p14:tracePt t="11310" x="5951538" y="3609975"/>
          <p14:tracePt t="11321" x="5938838" y="3746500"/>
          <p14:tracePt t="11332" x="5938838" y="3800475"/>
          <p14:tracePt t="11343" x="5938838" y="3897313"/>
          <p14:tracePt t="11355" x="5938838" y="3951288"/>
          <p14:tracePt t="11366" x="5938838" y="3979863"/>
          <p14:tracePt t="11377" x="5938838" y="4006850"/>
          <p14:tracePt t="11388" x="5938838" y="4033838"/>
          <p14:tracePt t="11400" x="5930900" y="4060825"/>
          <p14:tracePt t="11410" x="5930900" y="4075113"/>
          <p14:tracePt t="11422" x="5930900" y="4089400"/>
          <p14:tracePt t="11445" x="5924550" y="4122738"/>
          <p14:tracePt t="11458" x="5924550" y="4164013"/>
          <p14:tracePt t="11467" x="5918200" y="4219575"/>
          <p14:tracePt t="11478" x="5918200" y="4232275"/>
          <p14:tracePt t="11491" x="5918200" y="4273550"/>
          <p14:tracePt t="11501" x="5911850" y="4287838"/>
          <p14:tracePt t="11512" x="5903913" y="4300538"/>
          <p14:tracePt t="11534" x="5897563" y="4308475"/>
          <p14:tracePt t="11546" x="5876925" y="4321175"/>
          <p14:tracePt t="11558" x="5835650" y="4335463"/>
          <p14:tracePt t="11568" x="5761038" y="4356100"/>
          <p14:tracePt t="11579" x="5651500" y="4383088"/>
          <p14:tracePt t="11591" x="5527675" y="4389438"/>
          <p14:tracePt t="11602" x="5486400" y="4389438"/>
          <p14:tracePt t="11614" x="5376863" y="4389438"/>
          <p14:tracePt t="11624" x="5240338" y="4389438"/>
          <p14:tracePt t="11635" x="5130800" y="4389438"/>
          <p14:tracePt t="11647" x="4992688" y="4389438"/>
          <p14:tracePt t="11659" x="4841875" y="4389438"/>
          <p14:tracePt t="11670" x="4699000" y="4389438"/>
          <p14:tracePt t="11681" x="4548188" y="4376738"/>
          <p14:tracePt t="11693" x="4397375" y="4362450"/>
          <p14:tracePt t="11704" x="4240213" y="4341813"/>
          <p14:tracePt t="11715" x="4198938" y="4335463"/>
          <p14:tracePt t="11727" x="4143375" y="4335463"/>
          <p14:tracePt t="11737" x="4095750" y="4335463"/>
          <p14:tracePt t="11748" x="4075113" y="4335463"/>
          <p14:tracePt t="11759" x="4068763" y="4335463"/>
          <p14:tracePt t="11771" x="4054475" y="4335463"/>
          <p14:tracePt t="11782" x="4027488" y="4335463"/>
          <p14:tracePt t="11793" x="3992563" y="4335463"/>
          <p14:tracePt t="11805" x="3971925" y="4321175"/>
          <p14:tracePt t="11816" x="3959225" y="4314825"/>
          <p14:tracePt t="11827" x="3959225" y="4300538"/>
          <p14:tracePt t="11850" x="3959225" y="4259263"/>
          <p14:tracePt t="11861" x="3959225" y="4205288"/>
          <p14:tracePt t="11873" x="3959225" y="4095750"/>
          <p14:tracePt t="11892" x="3944938" y="3910013"/>
          <p14:tracePt t="11896" x="3911600" y="3589338"/>
          <p14:tracePt t="11908" x="3911600" y="3225800"/>
          <p14:tracePt t="11917" x="3911600" y="2835275"/>
          <p14:tracePt t="11928" x="3911600" y="2527300"/>
          <p14:tracePt t="11941" x="3911600" y="2219325"/>
          <p14:tracePt t="11951" x="3911600" y="1992313"/>
          <p14:tracePt t="11962" x="3911600" y="1828800"/>
          <p14:tracePt t="11975" x="3911600" y="1692275"/>
          <p14:tracePt t="11985" x="3911600" y="1554163"/>
          <p14:tracePt t="11996" x="3911600" y="1444625"/>
          <p14:tracePt t="12009" x="3903663" y="1403350"/>
          <p14:tracePt t="12019" x="3903663" y="1335088"/>
          <p14:tracePt t="12029" x="3903663" y="1308100"/>
          <p14:tracePt t="12041" x="3903663" y="1293813"/>
          <p14:tracePt t="12052" x="3903663" y="1273175"/>
          <p14:tracePt t="12064" x="3903663" y="1254125"/>
          <p14:tracePt t="12074" x="3903663" y="1246188"/>
          <p14:tracePt t="12131" x="3903663" y="1254125"/>
          <p14:tracePt t="12142" x="3903663" y="1293813"/>
          <p14:tracePt t="12154" x="3883025" y="1403350"/>
          <p14:tracePt t="12165" x="3870325" y="1452563"/>
          <p14:tracePt t="12176" x="3862388" y="1589088"/>
          <p14:tracePt t="12187" x="3835400" y="1739900"/>
          <p14:tracePt t="12198" x="3808413" y="1979613"/>
          <p14:tracePt t="12211" x="3808413" y="2205038"/>
          <p14:tracePt t="12221" x="3814763" y="2486025"/>
          <p14:tracePt t="12232" x="3862388" y="2705100"/>
          <p14:tracePt t="12243" x="3883025" y="2841625"/>
          <p14:tracePt t="12255" x="3890963" y="2951163"/>
          <p14:tracePt t="12267" x="3903663" y="3041650"/>
          <p14:tracePt t="12277" x="3903663" y="3081338"/>
          <p14:tracePt t="12288" x="3911600" y="3136900"/>
          <p14:tracePt t="12299" x="3911600" y="3190875"/>
          <p14:tracePt t="12311" x="3911600" y="3240088"/>
          <p14:tracePt t="12322" x="3911600" y="3294063"/>
          <p14:tracePt t="12333" x="3911600" y="3349625"/>
          <p14:tracePt t="12345" x="3911600" y="3390900"/>
          <p14:tracePt t="12358" x="3911600" y="3444875"/>
          <p14:tracePt t="12367" x="3911600" y="3486150"/>
          <p14:tracePt t="12378" x="3911600" y="3540125"/>
          <p14:tracePt t="12391" x="3911600" y="3554413"/>
          <p14:tracePt t="12401" x="3911600" y="3609975"/>
          <p14:tracePt t="12412" x="3911600" y="3649663"/>
          <p14:tracePt t="12425" x="3911600" y="3705225"/>
          <p14:tracePt t="12435" x="3911600" y="3767138"/>
          <p14:tracePt t="12446" x="3903663" y="3794125"/>
          <p14:tracePt t="12458" x="3903663" y="3829050"/>
          <p14:tracePt t="12468" x="3897313" y="3849688"/>
          <p14:tracePt t="12479" x="3897313" y="3876675"/>
          <p14:tracePt t="12490" x="3890963" y="3924300"/>
          <p14:tracePt t="12502" x="3890963" y="3979863"/>
          <p14:tracePt t="12513" x="3883025" y="3992563"/>
          <p14:tracePt t="12525" x="3883025" y="4040188"/>
          <p14:tracePt t="12536" x="3883025" y="4089400"/>
          <p14:tracePt t="12547" x="3883025" y="4110038"/>
          <p14:tracePt t="12559" x="3883025" y="4129088"/>
          <p14:tracePt t="12570" x="3890963" y="4149725"/>
          <p14:tracePt t="12581" x="3897313" y="4178300"/>
          <p14:tracePt t="12593" x="3897313" y="4198938"/>
          <p14:tracePt t="12603" x="3911600" y="4240213"/>
          <p14:tracePt t="12615" x="3924300" y="4273550"/>
          <p14:tracePt t="12626" x="3938588" y="4294188"/>
          <p14:tracePt t="12637" x="3952875" y="4329113"/>
          <p14:tracePt t="12648" x="4000500" y="4368800"/>
          <p14:tracePt t="12660" x="4027488" y="4403725"/>
          <p14:tracePt t="12671" x="4041775" y="4418013"/>
          <p14:tracePt t="12682" x="4062413" y="4445000"/>
          <p14:tracePt t="12693" x="4083050" y="4465638"/>
          <p14:tracePt t="12705" x="4110038" y="4486275"/>
          <p14:tracePt t="12716" x="4143375" y="4506913"/>
          <p14:tracePt t="12727" x="4184650" y="4513263"/>
          <p14:tracePt t="12739" x="4240213" y="4513263"/>
          <p14:tracePt t="12749" x="4260850" y="4513263"/>
          <p14:tracePt t="12761" x="4314825" y="4513263"/>
          <p14:tracePt t="12774" x="4383088" y="4527550"/>
          <p14:tracePt t="12784" x="4471988" y="4533900"/>
          <p14:tracePt t="12795" x="4541838" y="4554538"/>
          <p14:tracePt t="12807" x="4622800" y="4568825"/>
          <p14:tracePt t="12817" x="4672013" y="4575175"/>
          <p14:tracePt t="12828" x="4711700" y="4575175"/>
          <p14:tracePt t="12840" x="4725988" y="4575175"/>
          <p14:tracePt t="12851" x="4732338" y="4575175"/>
          <p14:tracePt t="12873" x="4746625" y="4575175"/>
          <p14:tracePt t="12885" x="4773613" y="4575175"/>
          <p14:tracePt t="12896" x="4835525" y="4575175"/>
          <p14:tracePt t="12907" x="4918075" y="4575175"/>
          <p14:tracePt t="12918" x="5027613" y="4575175"/>
          <p14:tracePt t="12930" x="5130800" y="4589463"/>
          <p14:tracePt t="12940" x="5199063" y="4595813"/>
          <p14:tracePt t="12952" x="5267325" y="4595813"/>
          <p14:tracePt t="12964" x="5321300" y="4595813"/>
          <p14:tracePt t="12975" x="5376863" y="4595813"/>
          <p14:tracePt t="12986" x="5397500" y="4595813"/>
          <p14:tracePt t="12997" x="5451475" y="4602163"/>
          <p14:tracePt t="13007" x="5561013" y="4602163"/>
          <p14:tracePt t="13032" x="5767388" y="4616450"/>
          <p14:tracePt t="13035" x="5835650" y="4616450"/>
          <p14:tracePt t="13043" x="5862638" y="4616450"/>
          <p14:tracePt t="13053" x="5870575" y="4616450"/>
          <p14:tracePt t="13065" x="5876925" y="4616450"/>
          <p14:tracePt t="13852" x="5876925" y="4622800"/>
          <p14:tracePt t="13864" x="5876925" y="4629150"/>
          <p14:tracePt t="14392" x="5883275" y="4629150"/>
          <p14:tracePt t="14404" x="5897563" y="4629150"/>
          <p14:tracePt t="14415" x="5903913" y="4629150"/>
          <p14:tracePt t="14426" x="5930900" y="4629150"/>
          <p14:tracePt t="14437" x="5951538" y="4629150"/>
          <p14:tracePt t="14448" x="5980113" y="4629150"/>
          <p14:tracePt t="14459" x="5986463" y="4629150"/>
          <p14:tracePt t="14471" x="6007100" y="4616450"/>
          <p14:tracePt t="14482" x="6034088" y="4602163"/>
          <p14:tracePt t="14493" x="6061075" y="4589463"/>
          <p14:tracePt t="14507" x="6102350" y="4560888"/>
          <p14:tracePt t="14516" x="6122988" y="4527550"/>
          <p14:tracePt t="14527" x="6157913" y="4479925"/>
          <p14:tracePt t="14540" x="6178550" y="4418013"/>
          <p14:tracePt t="14549" x="6191250" y="4362450"/>
          <p14:tracePt t="14561" x="6205538" y="4329113"/>
          <p14:tracePt t="14574" x="6211888" y="4287838"/>
          <p14:tracePt t="14583" x="6211888" y="4273550"/>
          <p14:tracePt t="14594" x="6219825" y="4225925"/>
          <p14:tracePt t="14606" x="6219825" y="4170363"/>
          <p14:tracePt t="14617" x="6240463" y="4102100"/>
          <p14:tracePt t="14628" x="6240463" y="4006850"/>
          <p14:tracePt t="14639" x="6240463" y="3910013"/>
          <p14:tracePt t="14651" x="6253163" y="3800475"/>
          <p14:tracePt t="14662" x="6253163" y="3732213"/>
          <p14:tracePt t="14674" x="6253163" y="3684588"/>
          <p14:tracePt t="14686" x="6253163" y="3657600"/>
          <p14:tracePt t="14697" x="6253163" y="3649663"/>
          <p14:tracePt t="14706" x="6253163" y="3643313"/>
          <p14:tracePt t="14718" x="6253163" y="3636963"/>
          <p14:tracePt t="14730" x="6253163" y="3630613"/>
          <p14:tracePt t="14741" x="6253163" y="3616325"/>
          <p14:tracePt t="14752" x="6253163" y="3609975"/>
          <p14:tracePt t="14764" x="6253163" y="3589338"/>
          <p14:tracePt t="14775" x="6261100" y="3581400"/>
          <p14:tracePt t="14787" x="6267450" y="3560763"/>
          <p14:tracePt t="14797" x="6273800" y="3548063"/>
          <p14:tracePt t="14810" x="6294438" y="3513138"/>
          <p14:tracePt t="14819" x="6300788" y="3500438"/>
          <p14:tracePt t="14831" x="6329363" y="3479800"/>
          <p14:tracePt t="14842" x="6362700" y="3459163"/>
          <p14:tracePt t="14854" x="6397625" y="3430588"/>
          <p14:tracePt t="14865" x="6418263" y="3424238"/>
          <p14:tracePt t="14890" x="6438900" y="3417888"/>
          <p14:tracePt t="14900" x="6445250" y="3417888"/>
          <p14:tracePt t="14911" x="6459538" y="3417888"/>
          <p14:tracePt t="14920" x="6465888" y="3417888"/>
          <p14:tracePt t="14943" x="6472238" y="3430588"/>
          <p14:tracePt t="14955" x="6500813" y="3438525"/>
          <p14:tracePt t="14966" x="6521450" y="3459163"/>
          <p14:tracePt t="14977" x="6534150" y="3471863"/>
          <p14:tracePt t="14989" x="6561138" y="3492500"/>
          <p14:tracePt t="14999" x="6581775" y="3521075"/>
          <p14:tracePt t="15011" x="6610350" y="3540125"/>
          <p14:tracePt t="15023" x="6630988" y="3568700"/>
          <p14:tracePt t="15033" x="6643688" y="3581400"/>
          <p14:tracePt t="15044" x="6643688" y="3595688"/>
          <p14:tracePt t="15056" x="6643688" y="3602038"/>
          <p14:tracePt t="15067" x="6650038" y="3602038"/>
          <p14:tracePt t="15078" x="6650038" y="3616325"/>
          <p14:tracePt t="15089" x="6650038" y="3636963"/>
          <p14:tracePt t="15101" x="6650038" y="3643313"/>
          <p14:tracePt t="15112" x="6643688" y="3657600"/>
          <p14:tracePt t="15123" x="6630988" y="3670300"/>
          <p14:tracePt t="15135" x="6616700" y="3678238"/>
          <p14:tracePt t="15146" x="6602413" y="3678238"/>
          <p14:tracePt t="15156" x="6589713" y="3684588"/>
          <p14:tracePt t="15168" x="6581775" y="3684588"/>
          <p14:tracePt t="15179" x="6575425" y="3684588"/>
          <p14:tracePt t="15192" x="6561138" y="3684588"/>
          <p14:tracePt t="15202" x="6554788" y="3684588"/>
          <p14:tracePt t="15213" x="6548438" y="3684588"/>
          <p14:tracePt t="15224" x="6540500" y="3684588"/>
          <p14:tracePt t="15327" x="6540500" y="3690938"/>
          <p14:tracePt t="15337" x="6540500" y="3698875"/>
          <p14:tracePt t="15348" x="6540500" y="3711575"/>
          <p14:tracePt t="15359" x="6589713" y="3746500"/>
          <p14:tracePt t="15372" x="6678613" y="3814763"/>
          <p14:tracePt t="15382" x="6800850" y="3870325"/>
          <p14:tracePt t="15393" x="6951663" y="3944938"/>
          <p14:tracePt t="15407" x="7013575" y="3965575"/>
          <p14:tracePt t="15416" x="7137400" y="4027488"/>
          <p14:tracePt t="15427" x="7246938" y="4060825"/>
          <p14:tracePt t="15440" x="7362825" y="4081463"/>
          <p14:tracePt t="15449" x="7418388" y="4089400"/>
          <p14:tracePt t="15461" x="7493000" y="4110038"/>
          <p14:tracePt t="15473" x="7519988" y="4116388"/>
          <p14:tracePt t="15484" x="7561263" y="4116388"/>
          <p14:tracePt t="15495" x="7589838" y="4122738"/>
          <p14:tracePt t="15507" x="7616825" y="4137025"/>
          <p14:tracePt t="15517" x="7623175" y="4137025"/>
          <p14:tracePt t="15528" x="7629525" y="4137025"/>
          <p14:tracePt t="15618" x="7610475" y="4149725"/>
          <p14:tracePt t="15629" x="7569200" y="4164013"/>
          <p14:tracePt t="15641" x="7548563" y="4164013"/>
          <p14:tracePt t="15652" x="7472363" y="4164013"/>
          <p14:tracePt t="15663" x="7377113" y="4164013"/>
          <p14:tracePt t="15674" x="7267575" y="4157663"/>
          <p14:tracePt t="15686" x="7143750" y="4137025"/>
          <p14:tracePt t="15697" x="7040563" y="4102100"/>
          <p14:tracePt t="15709" x="6965950" y="4075113"/>
          <p14:tracePt t="15720" x="6904038" y="4019550"/>
          <p14:tracePt t="15731" x="6842125" y="3959225"/>
          <p14:tracePt t="15742" x="6761163" y="3856038"/>
          <p14:tracePt t="15754" x="6726238" y="3814763"/>
          <p14:tracePt t="15765" x="6630988" y="3698875"/>
          <p14:tracePt t="15775" x="6554788" y="3568700"/>
          <p14:tracePt t="15788" x="6480175" y="3409950"/>
          <p14:tracePt t="15798" x="6445250" y="3294063"/>
          <p14:tracePt t="15809" x="6430963" y="3170238"/>
          <p14:tracePt t="15821" x="6430963" y="3089275"/>
          <p14:tracePt t="15832" x="6438900" y="3021013"/>
          <p14:tracePt t="15843" x="6472238" y="2917825"/>
          <p14:tracePt t="15856" x="6492875" y="2820988"/>
          <p14:tracePt t="15866" x="6527800" y="2732088"/>
          <p14:tracePt t="15891" x="6610350" y="2622550"/>
          <p14:tracePt t="15900" x="6670675" y="2562225"/>
          <p14:tracePt t="15911" x="6746875" y="2506663"/>
          <p14:tracePt t="15923" x="6821488" y="2471738"/>
          <p14:tracePt t="15934" x="6918325" y="2444750"/>
          <p14:tracePt t="15945" x="7034213" y="2411413"/>
          <p14:tracePt t="15957" x="7158038" y="2382838"/>
          <p14:tracePt t="15967" x="7280275" y="2362200"/>
          <p14:tracePt t="15978" x="7404100" y="2341563"/>
          <p14:tracePt t="15989" x="7451725" y="2328863"/>
          <p14:tracePt t="16001" x="7589838" y="2322513"/>
          <p14:tracePt t="16012" x="7691438" y="2322513"/>
          <p14:tracePt t="16023" x="7800975" y="2322513"/>
          <p14:tracePt t="16035" x="7883525" y="2322513"/>
          <p14:tracePt t="16046" x="7959725" y="2322513"/>
          <p14:tracePt t="16057" x="8013700" y="2335213"/>
          <p14:tracePt t="16068" x="8075613" y="2362200"/>
          <p14:tracePt t="16080" x="8137525" y="2397125"/>
          <p14:tracePt t="16091" x="8212138" y="2444750"/>
          <p14:tracePt t="16103" x="8232775" y="2471738"/>
          <p14:tracePt t="16113" x="8315325" y="2547938"/>
          <p14:tracePt t="16126" x="8424863" y="2671763"/>
          <p14:tracePt t="16136" x="8561388" y="2820988"/>
          <p14:tracePt t="16147" x="8670925" y="2971800"/>
          <p14:tracePt t="16160" x="8739188" y="3101975"/>
          <p14:tracePt t="16170" x="8815388" y="3232150"/>
          <p14:tracePt t="16181" x="8856663" y="3335338"/>
          <p14:tracePt t="16192" x="8904288" y="3438525"/>
          <p14:tracePt t="16203" x="8924925" y="3492500"/>
          <p14:tracePt t="16215" x="8945563" y="3568700"/>
          <p14:tracePt t="16226" x="8951913" y="3589338"/>
          <p14:tracePt t="16237" x="8959850" y="3663950"/>
          <p14:tracePt t="16248" x="8966200" y="3725863"/>
          <p14:tracePt t="16259" x="8966200" y="3779838"/>
          <p14:tracePt t="16273" x="8966200" y="3876675"/>
          <p14:tracePt t="16282" x="8951913" y="3944938"/>
          <p14:tracePt t="16293" x="8931275" y="4033838"/>
          <p14:tracePt t="16306" x="8904288" y="4116388"/>
          <p14:tracePt t="16316" x="8836025" y="4205288"/>
          <p14:tracePt t="16327" x="8774113" y="4273550"/>
          <p14:tracePt t="16339" x="8753475" y="4294188"/>
          <p14:tracePt t="16349" x="8691563" y="4341813"/>
          <p14:tracePt t="16361" x="8602663" y="4376738"/>
          <p14:tracePt t="16373" x="8507413" y="4397375"/>
          <p14:tracePt t="16383" x="8404225" y="4418013"/>
          <p14:tracePt t="16395" x="8280400" y="4430713"/>
          <p14:tracePt t="16407" x="8158163" y="4438650"/>
          <p14:tracePt t="16417" x="8007350" y="4438650"/>
          <p14:tracePt t="16428" x="7889875" y="4438650"/>
          <p14:tracePt t="16439" x="7740650" y="4438650"/>
          <p14:tracePt t="16451" x="7589838" y="4438650"/>
          <p14:tracePt t="16462" x="7519988" y="4438650"/>
          <p14:tracePt t="16472" x="7362825" y="4403725"/>
          <p14:tracePt t="16485" x="7199313" y="4362450"/>
          <p14:tracePt t="16496" x="7019925" y="4294188"/>
          <p14:tracePt t="16508" x="6788150" y="4198938"/>
          <p14:tracePt t="16518" x="6596063" y="4102100"/>
          <p14:tracePt t="16530" x="6391275" y="4013200"/>
          <p14:tracePt t="16542" x="6191250" y="3876675"/>
          <p14:tracePt t="16552" x="6040438" y="3752850"/>
          <p14:tracePt t="16563" x="5938838" y="3657600"/>
          <p14:tracePt t="16575" x="5918200" y="3616325"/>
          <p14:tracePt t="16586" x="5897563" y="3513138"/>
          <p14:tracePt t="16597" x="5897563" y="3417888"/>
          <p14:tracePt t="16608" x="5903913" y="3335338"/>
          <p14:tracePt t="16620" x="5959475" y="3219450"/>
          <p14:tracePt t="16630" x="6013450" y="3122613"/>
          <p14:tracePt t="16642" x="6116638" y="2986088"/>
          <p14:tracePt t="16653" x="6199188" y="2870200"/>
          <p14:tracePt t="16664" x="6288088" y="2767013"/>
          <p14:tracePt t="16675" x="6430963" y="2636838"/>
          <p14:tracePt t="16687" x="6561138" y="2562225"/>
          <p14:tracePt t="16698" x="6596063" y="2533650"/>
          <p14:tracePt t="16709" x="6711950" y="2479675"/>
          <p14:tracePt t="16722" x="6842125" y="2424113"/>
          <p14:tracePt t="16732" x="6965950" y="2362200"/>
          <p14:tracePt t="16743" x="7081838" y="2314575"/>
          <p14:tracePt t="16756" x="7191375" y="2293938"/>
          <p14:tracePt t="16766" x="7300913" y="2273300"/>
          <p14:tracePt t="16777" x="7410450" y="2260600"/>
          <p14:tracePt t="16789" x="7513638" y="2239963"/>
          <p14:tracePt t="16800" x="7610475" y="2239963"/>
          <p14:tracePt t="16811" x="7637463" y="2239963"/>
          <p14:tracePt t="16823" x="7691438" y="2239963"/>
          <p14:tracePt t="16834" x="7747000" y="2252663"/>
          <p14:tracePt t="16845" x="7794625" y="2260600"/>
          <p14:tracePt t="16856" x="7856538" y="2293938"/>
          <p14:tracePt t="16867" x="7897813" y="2308225"/>
          <p14:tracePt t="16878" x="7966075" y="2349500"/>
          <p14:tracePt t="16892" x="8020050" y="2382838"/>
          <p14:tracePt t="16901" x="8069263" y="2411413"/>
          <p14:tracePt t="16912" x="8137525" y="2465388"/>
          <p14:tracePt t="16922" x="8158163" y="2486025"/>
          <p14:tracePt t="16936" x="8212138" y="2547938"/>
          <p14:tracePt t="16946" x="8274050" y="2636838"/>
          <p14:tracePt t="16956" x="8329613" y="2711450"/>
          <p14:tracePt t="16968" x="8362950" y="2801938"/>
          <p14:tracePt t="16979" x="8397875" y="2876550"/>
          <p14:tracePt t="16992" x="8424863" y="2938463"/>
          <p14:tracePt t="17002" x="8445500" y="2992438"/>
          <p14:tracePt t="17025" x="8486775" y="3116263"/>
          <p14:tracePt t="17028" x="8486775" y="3170238"/>
          <p14:tracePt t="17036" x="8493125" y="3184525"/>
          <p14:tracePt t="17047" x="8493125" y="3205163"/>
          <p14:tracePt t="17058" x="8493125" y="3225800"/>
          <p14:tracePt t="17069" x="8493125" y="3281363"/>
          <p14:tracePt t="17081" x="8493125" y="3362325"/>
          <p14:tracePt t="17092" x="8493125" y="3430588"/>
          <p14:tracePt t="17104" x="8493125" y="3500438"/>
          <p14:tracePt t="17115" x="8486775" y="3554413"/>
          <p14:tracePt t="17126" x="8478838" y="3616325"/>
          <p14:tracePt t="17137" x="8459788" y="3663950"/>
          <p14:tracePt t="17148" x="8439150" y="3719513"/>
          <p14:tracePt t="17160" x="8431213" y="3746500"/>
          <p14:tracePt t="17173" x="8424863" y="3787775"/>
          <p14:tracePt t="17182" x="8404225" y="3841750"/>
          <p14:tracePt t="17193" x="8397875" y="3903663"/>
          <p14:tracePt t="17206" x="8377238" y="3959225"/>
          <p14:tracePt t="17216" x="8356600" y="4019550"/>
          <p14:tracePt t="17227" x="8329613" y="4068763"/>
          <p14:tracePt t="17239" x="8294688" y="4129088"/>
          <p14:tracePt t="17249" x="8259763" y="4178300"/>
          <p14:tracePt t="17261" x="8205788" y="4219575"/>
          <p14:tracePt t="17272" x="8150225" y="4246563"/>
          <p14:tracePt t="17283" x="8129588" y="4259263"/>
          <p14:tracePt t="17295" x="8075613" y="4279900"/>
          <p14:tracePt t="17306" x="8034338" y="4300538"/>
          <p14:tracePt t="17317" x="7959725" y="4308475"/>
          <p14:tracePt t="17328" x="7877175" y="4321175"/>
          <p14:tracePt t="17340" x="7780338" y="4321175"/>
          <p14:tracePt t="17351" x="7670800" y="4314825"/>
          <p14:tracePt t="17362" x="7534275" y="4294188"/>
          <p14:tracePt t="17374" x="7410450" y="4273550"/>
          <p14:tracePt t="17385" x="7294563" y="4240213"/>
          <p14:tracePt t="17396" x="7267575" y="4225925"/>
          <p14:tracePt t="17407" x="7178675" y="4198938"/>
          <p14:tracePt t="17418" x="7116763" y="4178300"/>
          <p14:tracePt t="17429" x="7061200" y="4157663"/>
          <p14:tracePt t="17442" x="7000875" y="4129088"/>
          <p14:tracePt t="17452" x="6951663" y="4095750"/>
          <p14:tracePt t="17463" x="6877050" y="4040188"/>
          <p14:tracePt t="17475" x="6815138" y="3992563"/>
          <p14:tracePt t="17486" x="6746875" y="3924300"/>
          <p14:tracePt t="17497" x="6684963" y="3849688"/>
          <p14:tracePt t="17508" x="6630988" y="3787775"/>
          <p14:tracePt t="17519" x="6616700" y="3767138"/>
          <p14:tracePt t="17531" x="6589713" y="3719513"/>
          <p14:tracePt t="17542" x="6581775" y="3690938"/>
          <p14:tracePt t="17553" x="6540500" y="3636963"/>
          <p14:tracePt t="17565" x="6521450" y="3595688"/>
          <p14:tracePt t="17576" x="6492875" y="3521075"/>
          <p14:tracePt t="17589" x="6438900" y="3417888"/>
          <p14:tracePt t="17598" x="6403975" y="3321050"/>
          <p14:tracePt t="17609" x="6370638" y="3205163"/>
          <p14:tracePt t="17622" x="6350000" y="3109913"/>
          <p14:tracePt t="17632" x="6342063" y="3074988"/>
          <p14:tracePt t="17643" x="6329363" y="3006725"/>
          <p14:tracePt t="17655" x="6321425" y="2924175"/>
          <p14:tracePt t="17666" x="6321425" y="2828925"/>
          <p14:tracePt t="17677" x="6321425" y="2760663"/>
          <p14:tracePt t="17689" x="6321425" y="2698750"/>
          <p14:tracePt t="17700" x="6321425" y="2643188"/>
          <p14:tracePt t="17711" x="6329363" y="2630488"/>
          <p14:tracePt t="17723" x="6329363" y="2622550"/>
          <p14:tracePt t="17790" x="6315075" y="2630488"/>
          <p14:tracePt t="17801" x="6300788" y="2636838"/>
          <p14:tracePt t="17812" x="6280150" y="2643188"/>
          <p14:tracePt t="17823" x="6240463" y="2663825"/>
          <p14:tracePt t="17835" x="6178550" y="2678113"/>
          <p14:tracePt t="17846" x="6130925" y="2698750"/>
          <p14:tracePt t="17858" x="6089650" y="2719388"/>
          <p14:tracePt t="17868" x="6061075" y="2719388"/>
          <p14:tracePt t="17880" x="6034088" y="2725738"/>
          <p14:tracePt t="17890" x="6013450" y="2725738"/>
          <p14:tracePt t="17902" x="6000750" y="2725738"/>
          <p14:tracePt t="17914" x="5965825" y="2725738"/>
          <p14:tracePt t="17924" x="5918200" y="2698750"/>
          <p14:tracePt t="17936" x="5856288" y="2643188"/>
          <p14:tracePt t="17947" x="5753100" y="2562225"/>
          <p14:tracePt t="17958" x="5630863" y="2452688"/>
          <p14:tracePt t="17970" x="5507038" y="2341563"/>
          <p14:tracePt t="17980" x="5445125" y="2308225"/>
          <p14:tracePt t="17992" x="5294313" y="2219325"/>
          <p14:tracePt t="18005" x="5191125" y="2163763"/>
          <p14:tracePt t="18015" x="5089525" y="2130425"/>
          <p14:tracePt t="18026" x="5021263" y="2122488"/>
          <p14:tracePt t="18038" x="4924425" y="2101850"/>
          <p14:tracePt t="18048" x="4808538" y="2089150"/>
          <p14:tracePt t="18060" x="4684713" y="2068513"/>
          <p14:tracePt t="18072" x="4562475" y="2068513"/>
          <p14:tracePt t="18082" x="4451350" y="2068513"/>
          <p14:tracePt t="18093" x="4376738" y="2116138"/>
          <p14:tracePt t="18106" x="4356100" y="2151063"/>
          <p14:tracePt t="18116" x="4308475" y="2260600"/>
          <p14:tracePt t="18127" x="4294188" y="2452688"/>
          <p14:tracePt t="18139" x="4302125" y="2630488"/>
          <p14:tracePt t="18149" x="4322763" y="2787650"/>
          <p14:tracePt t="18161" x="4349750" y="2911475"/>
          <p14:tracePt t="18171" x="4383088" y="3013075"/>
          <p14:tracePt t="18184" x="4432300" y="3074988"/>
          <p14:tracePt t="18195" x="4471988" y="3136900"/>
          <p14:tracePt t="18205" x="4521200" y="3178175"/>
          <p14:tracePt t="18217" x="4548188" y="3184525"/>
          <p14:tracePt t="18228" x="4622800" y="3211513"/>
          <p14:tracePt t="18240" x="4719638" y="3232150"/>
          <p14:tracePt t="18251" x="4856163" y="3246438"/>
          <p14:tracePt t="18262" x="5006975" y="3246438"/>
          <p14:tracePt t="18275" x="5157788" y="3246438"/>
          <p14:tracePt t="18285" x="5294313" y="3246438"/>
          <p14:tracePt t="18296" x="5418138" y="3225800"/>
          <p14:tracePt t="18307" x="5507038" y="3184525"/>
          <p14:tracePt t="18318" x="5534025" y="3122613"/>
          <p14:tracePt t="18330" x="5541963" y="3081338"/>
          <p14:tracePt t="18343" x="5541963" y="2944813"/>
          <p14:tracePt t="18352" x="5534025" y="2732088"/>
          <p14:tracePt t="18363" x="5430838" y="2424113"/>
          <p14:tracePt t="18374" x="5349875" y="2116138"/>
          <p14:tracePt t="18386" x="5329238" y="2041525"/>
          <p14:tracePt t="18397" x="5273675" y="1992313"/>
          <p14:tracePt t="18408" x="5211763" y="1952625"/>
          <p14:tracePt t="18419" x="5130800" y="1911350"/>
          <p14:tracePt t="18431" x="5081588" y="1897063"/>
          <p14:tracePt t="18442" x="4932363" y="1876425"/>
          <p14:tracePt t="18455" x="4781550" y="1876425"/>
          <p14:tracePt t="18465" x="4672013" y="1862138"/>
          <p14:tracePt t="18476" x="4602163" y="1862138"/>
          <p14:tracePt t="18489" x="4554538" y="1876425"/>
          <p14:tracePt t="18498" x="4521200" y="1897063"/>
          <p14:tracePt t="18510" x="4459288" y="1938338"/>
          <p14:tracePt t="18522" x="4391025" y="2012950"/>
          <p14:tracePt t="18532" x="4335463" y="2122488"/>
          <p14:tracePt t="18543" x="4302125" y="2198688"/>
          <p14:tracePt t="18555" x="4281488" y="2335213"/>
          <p14:tracePt t="18566" x="4281488" y="2486025"/>
          <p14:tracePt t="18577" x="4314825" y="2663825"/>
          <p14:tracePt t="18589" x="4383088" y="2841625"/>
          <p14:tracePt t="18599" x="4492625" y="3006725"/>
          <p14:tracePt t="18611" x="4630738" y="3205163"/>
          <p14:tracePt t="18622" x="4794250" y="3390900"/>
          <p14:tracePt t="18633" x="5000625" y="3548063"/>
          <p14:tracePt t="18645" x="5253038" y="3711575"/>
          <p14:tracePt t="18655" x="5465763" y="3821113"/>
          <p14:tracePt t="18667" x="5534025" y="3849688"/>
          <p14:tracePt t="18678" x="5773738" y="3889375"/>
          <p14:tracePt t="18690" x="6034088" y="3910013"/>
          <p14:tracePt t="18701" x="6294438" y="3924300"/>
          <p14:tracePt t="18712" x="6623050" y="3924300"/>
          <p14:tracePt t="18724" x="7054850" y="3889375"/>
          <p14:tracePt t="18734" x="7513638" y="3814763"/>
          <p14:tracePt t="18745" x="7931150" y="3719513"/>
          <p14:tracePt t="18757" x="8301038" y="3554413"/>
          <p14:tracePt t="18768" x="8575675" y="3397250"/>
          <p14:tracePt t="18780" x="8650288" y="3335338"/>
          <p14:tracePt t="18792" x="8767763" y="3190875"/>
          <p14:tracePt t="18802" x="8836025" y="3021013"/>
          <p14:tracePt t="18814" x="8897938" y="2862263"/>
          <p14:tracePt t="18826" x="8918575" y="2752725"/>
          <p14:tracePt t="18837" x="8918575" y="2657475"/>
          <p14:tracePt t="18847" x="8918575" y="2601913"/>
          <p14:tracePt t="18858" x="8918575" y="2562225"/>
          <p14:tracePt t="18873" x="8890000" y="2520950"/>
          <p14:tracePt t="18881" x="8848725" y="2471738"/>
          <p14:tracePt t="18892" x="8829675" y="2465388"/>
          <p14:tracePt t="18916" x="8410575" y="2355850"/>
          <p14:tracePt t="18927" x="8301038" y="2355850"/>
          <p14:tracePt t="18939" x="8253413" y="2355850"/>
          <p14:tracePt t="18948" x="8212138" y="2355850"/>
          <p14:tracePt t="18960" x="8143875" y="2355850"/>
          <p14:tracePt t="18972" x="8075613" y="2370138"/>
          <p14:tracePt t="18982" x="8013700" y="2390775"/>
          <p14:tracePt t="18993" x="7924800" y="2438400"/>
          <p14:tracePt t="19006" x="7821613" y="2492375"/>
          <p14:tracePt t="19016" x="7794625" y="2506663"/>
          <p14:tracePt t="19027" x="7678738" y="2589213"/>
          <p14:tracePt t="19037" x="7589838" y="2671763"/>
          <p14:tracePt t="19049" x="7519988" y="2760663"/>
          <p14:tracePt t="19061" x="7466013" y="2849563"/>
          <p14:tracePt t="19072" x="7445375" y="2903538"/>
          <p14:tracePt t="19083" x="7424738" y="2992438"/>
          <p14:tracePt t="19095" x="7404100" y="3074988"/>
          <p14:tracePt t="19107" x="7404100" y="3170238"/>
          <p14:tracePt t="19117" x="7404100" y="3281363"/>
          <p14:tracePt t="19128" x="7404100" y="3321050"/>
          <p14:tracePt t="19140" x="7418388" y="3459163"/>
          <p14:tracePt t="19151" x="7466013" y="3602038"/>
          <p14:tracePt t="19162" x="7548563" y="3787775"/>
          <p14:tracePt t="19175" x="7650163" y="3971925"/>
          <p14:tracePt t="19185" x="7726363" y="4089400"/>
          <p14:tracePt t="19196" x="7808913" y="4191000"/>
          <p14:tracePt t="19208" x="7869238" y="4246563"/>
          <p14:tracePt t="19218" x="7931150" y="4287838"/>
          <p14:tracePt t="19229" x="7993063" y="4308475"/>
          <p14:tracePt t="19241" x="8089900" y="4329113"/>
          <p14:tracePt t="19252" x="8137525" y="4335463"/>
          <p14:tracePt t="19263" x="8294688" y="4376738"/>
          <p14:tracePt t="19274" x="8478838" y="4397375"/>
          <p14:tracePt t="19286" x="8629650" y="4410075"/>
          <p14:tracePt t="19297" x="8767763" y="4410075"/>
          <p14:tracePt t="19308" x="8883650" y="4410075"/>
          <p14:tracePt t="19320" x="8986838" y="4397375"/>
          <p14:tracePt t="19331" x="9082088" y="4376738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6. </a:t>
            </a:r>
            <a:r>
              <a:rPr lang="ko-KR" altLang="en-US" dirty="0">
                <a:solidFill>
                  <a:srgbClr val="434343"/>
                </a:solidFill>
              </a:rPr>
              <a:t>텍스트와 시퀀스를 위한 딥러닝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E6E9FBF-09A5-49A0-A45A-429E85DB1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9"/>
    </mc:Choice>
    <mc:Fallback xmlns="">
      <p:transition spd="slow" advTm="15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텍스트 데이터 다루기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텍스트는 가장 흔한 시퀀스의 형태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보통은 단어 수준으로 작업하는 경우가 많음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 벡터화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토큰화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FD40F56-F65A-4D86-AE11-6D6925F76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19"/>
    </mc:Choice>
    <mc:Fallback xmlns="">
      <p:transition spd="slow" advTm="31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400" dirty="0"/>
              <a:t>텍스트 벡터화</a:t>
            </a:r>
            <a:r>
              <a:rPr lang="en-US" altLang="ko-KR" sz="2400" dirty="0"/>
              <a:t>(vectorizing text)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텍스트를 수치형 </a:t>
            </a:r>
            <a:r>
              <a:rPr lang="ko-KR" altLang="en-US" sz="1800" dirty="0" err="1"/>
              <a:t>텐서로</a:t>
            </a:r>
            <a:r>
              <a:rPr lang="ko-KR" altLang="en-US" sz="1800" dirty="0"/>
              <a:t> 변환하는 과정 </a:t>
            </a:r>
            <a:endParaRPr lang="en-US" altLang="ko-KR" sz="1800" dirty="0"/>
          </a:p>
          <a:p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텍스트를 단어로 나누고 각 단어를 하나의 벡터로 변환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텍스트를 문자로 나누고 각 문자를 하나의 벡터로 변환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텍스트에서 단어나 문자의 </a:t>
            </a:r>
            <a:r>
              <a:rPr lang="en-US" altLang="ko-KR" sz="1800" dirty="0"/>
              <a:t>n-gram </a:t>
            </a:r>
            <a:r>
              <a:rPr lang="ko-KR" altLang="en-US" sz="1800" dirty="0"/>
              <a:t>을 추출하여 각 </a:t>
            </a:r>
            <a:r>
              <a:rPr lang="en-US" altLang="ko-KR" sz="1800" dirty="0"/>
              <a:t>n-gram</a:t>
            </a:r>
            <a:r>
              <a:rPr lang="ko-KR" altLang="en-US" sz="1800" dirty="0"/>
              <a:t>을 하나의 벡터로 변환</a:t>
            </a:r>
            <a:r>
              <a:rPr lang="en-US" altLang="ko-KR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n-gram</a:t>
            </a:r>
            <a:r>
              <a:rPr lang="ko-KR" altLang="en-US" sz="1800" dirty="0"/>
              <a:t>은 연속된 단어나 문자의 그룹으로 텍스트에서 단어나 문자를 하나씩 이동하면서 추출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4410EF9C-3295-4D82-B070-D5BBB706F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78"/>
    </mc:Choice>
    <mc:Fallback xmlns="">
      <p:transition spd="slow" advTm="41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토큰화</a:t>
            </a:r>
            <a:r>
              <a:rPr lang="en-US" altLang="ko-KR" dirty="0"/>
              <a:t>(tokenization)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토큰</a:t>
            </a:r>
            <a:r>
              <a:rPr lang="en-US" altLang="ko-KR" sz="1800" dirty="0"/>
              <a:t>(token): </a:t>
            </a:r>
            <a:r>
              <a:rPr lang="ko-KR" altLang="en-US" sz="1800" dirty="0"/>
              <a:t>텍스트를 나누는 단위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텍스트를 토큰으로 나누는 것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원</a:t>
            </a:r>
            <a:r>
              <a:rPr lang="en-US" altLang="ko-KR" sz="1800" dirty="0"/>
              <a:t>-</a:t>
            </a:r>
            <a:r>
              <a:rPr lang="ko-KR" altLang="en-US" sz="1800" dirty="0"/>
              <a:t>핫 인코딩</a:t>
            </a:r>
            <a:r>
              <a:rPr lang="en-US" altLang="ko-KR" sz="1800" dirty="0"/>
              <a:t>(one-hot encoding)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토큰 </a:t>
            </a:r>
            <a:r>
              <a:rPr lang="ko-KR" altLang="en-US" sz="1800" dirty="0" err="1"/>
              <a:t>임베딩</a:t>
            </a:r>
            <a:r>
              <a:rPr lang="en-US" altLang="ko-KR" sz="1800" dirty="0"/>
              <a:t>(token embedding) </a:t>
            </a:r>
            <a:r>
              <a:rPr lang="ko-KR" altLang="en-US" sz="1800" dirty="0"/>
              <a:t>또는 단어 </a:t>
            </a:r>
            <a:r>
              <a:rPr lang="ko-KR" altLang="en-US" sz="1800" dirty="0" err="1"/>
              <a:t>임베딩</a:t>
            </a:r>
            <a:r>
              <a:rPr lang="en-US" altLang="ko-KR" sz="1800" dirty="0"/>
              <a:t>(word embedding)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F6D85AD2-11B0-4539-92FD-01FD5DC1E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9"/>
    </mc:Choice>
    <mc:Fallback xmlns="">
      <p:transition spd="slow" advTm="32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단어와 문자의 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B198-4BFE-48E2-8F11-A217C9B9505D}"/>
              </a:ext>
            </a:extLst>
          </p:cNvPr>
          <p:cNvSpPr txBox="1"/>
          <p:nvPr/>
        </p:nvSpPr>
        <p:spPr>
          <a:xfrm>
            <a:off x="369784" y="1069041"/>
            <a:ext cx="833718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단어 별로 인덱스를 부여하고 이 정수 인덱스 </a:t>
            </a:r>
            <a:r>
              <a:rPr lang="en-US" altLang="ko-KR" sz="1800" dirty="0" err="1"/>
              <a:t>i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크기가 </a:t>
            </a:r>
            <a:r>
              <a:rPr lang="en-US" altLang="ko-KR" sz="1800" dirty="0"/>
              <a:t>N</a:t>
            </a:r>
            <a:r>
              <a:rPr lang="ko-KR" altLang="en-US" sz="1800" dirty="0"/>
              <a:t>인 이진 벡터로 변환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 </a:t>
            </a:r>
            <a:r>
              <a:rPr lang="en-US" altLang="ko-KR" sz="1800" dirty="0" err="1"/>
              <a:t>i</a:t>
            </a:r>
            <a:r>
              <a:rPr lang="ko-KR" altLang="en-US" sz="1800" dirty="0"/>
              <a:t>번째 원소만 </a:t>
            </a:r>
            <a:r>
              <a:rPr lang="en-US" altLang="ko-KR" sz="1800" dirty="0"/>
              <a:t>1</a:t>
            </a:r>
            <a:r>
              <a:rPr lang="ko-KR" altLang="en-US" sz="1800" dirty="0"/>
              <a:t>이고 나머지는 모두 </a:t>
            </a:r>
            <a:r>
              <a:rPr lang="en-US" altLang="ko-KR" sz="1800" dirty="0"/>
              <a:t>0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원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핫 </a:t>
            </a:r>
            <a:r>
              <a:rPr lang="ko-KR" altLang="en-US" sz="2400" b="1" dirty="0" err="1"/>
              <a:t>해싱</a:t>
            </a:r>
            <a:r>
              <a:rPr lang="en-US" altLang="ko-KR" sz="2400" b="1" dirty="0"/>
              <a:t>(one-hot-</a:t>
            </a:r>
            <a:r>
              <a:rPr lang="en-US" altLang="ko-KR" sz="2400" b="1" dirty="0" err="1"/>
              <a:t>hashging</a:t>
            </a:r>
            <a:r>
              <a:rPr lang="en-US" altLang="ko-KR" sz="24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원</a:t>
            </a:r>
            <a:r>
              <a:rPr lang="en-US" altLang="ko-KR" sz="1800" dirty="0"/>
              <a:t>-</a:t>
            </a:r>
            <a:r>
              <a:rPr lang="ko-KR" altLang="en-US" sz="1800" dirty="0"/>
              <a:t>핫 인코딩의 변형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어휘 사전에 있는 고유 토큰 수가 너무 커서 모두 다루기 어려울 때 사용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이 방식은 단어의 명시적 인덱스가 필요 없기 때문에 메모리를 절약하고 온라인 방식으로 데이터를 인코딩 가능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해시 충돌이 있을 수 있으므로 조절 필요</a:t>
            </a:r>
            <a:endParaRPr lang="ko-KR" altLang="en-US" dirty="0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22A98C68-BBA4-4036-A81E-599EA8B46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7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43"/>
    </mc:Choice>
    <mc:Fallback xmlns="">
      <p:transition spd="slow" advTm="48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단어와 문자의 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F06F28-77B9-48B3-9B52-785B27F1D8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7" r="47231" b="3614"/>
          <a:stretch/>
        </p:blipFill>
        <p:spPr>
          <a:xfrm>
            <a:off x="369784" y="1459006"/>
            <a:ext cx="3879487" cy="34088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8E678-E461-4EBD-8398-9822942CE4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1" t="17868" r="1"/>
          <a:stretch/>
        </p:blipFill>
        <p:spPr>
          <a:xfrm>
            <a:off x="4504766" y="1459006"/>
            <a:ext cx="4498051" cy="340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0B198-4BFE-48E2-8F11-A217C9B9505D}"/>
              </a:ext>
            </a:extLst>
          </p:cNvPr>
          <p:cNvSpPr txBox="1"/>
          <p:nvPr/>
        </p:nvSpPr>
        <p:spPr>
          <a:xfrm>
            <a:off x="369784" y="1069041"/>
            <a:ext cx="3879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케라스를</a:t>
            </a:r>
            <a:r>
              <a:rPr lang="ko-KR" altLang="en-US" dirty="0"/>
              <a:t> 사용한 단어 수준의 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F56D4-D101-4DC2-9301-884408DF6C2E}"/>
              </a:ext>
            </a:extLst>
          </p:cNvPr>
          <p:cNvSpPr txBox="1"/>
          <p:nvPr/>
        </p:nvSpPr>
        <p:spPr>
          <a:xfrm>
            <a:off x="4380385" y="106904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해싱</a:t>
            </a:r>
            <a:r>
              <a:rPr lang="ko-KR" altLang="en-US" dirty="0"/>
              <a:t> 기법을 사용한 단어 수준의 원</a:t>
            </a:r>
            <a:r>
              <a:rPr lang="en-US" altLang="ko-KR" dirty="0"/>
              <a:t>-</a:t>
            </a:r>
            <a:r>
              <a:rPr lang="ko-KR" altLang="en-US" dirty="0"/>
              <a:t>핫 인코딩하기</a:t>
            </a:r>
            <a:endParaRPr lang="en-US" altLang="ko-KR" dirty="0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849C24E8-358D-4672-BC4C-559FB3243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4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04"/>
    </mc:Choice>
    <mc:Fallback xmlns="">
      <p:transition spd="slow" advTm="59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단어 </a:t>
            </a:r>
            <a:r>
              <a:rPr lang="ko-KR" altLang="en-US" dirty="0" err="1"/>
              <a:t>임베딩</a:t>
            </a:r>
            <a:r>
              <a:rPr lang="ko-KR" altLang="en-US" dirty="0"/>
              <a:t> 사용하기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단어 </a:t>
            </a:r>
            <a:r>
              <a:rPr lang="ko-KR" altLang="en-US" sz="1800" dirty="0" err="1"/>
              <a:t>임베딩</a:t>
            </a:r>
            <a:r>
              <a:rPr lang="en-US" altLang="ko-KR" sz="1800" dirty="0"/>
              <a:t>:</a:t>
            </a:r>
            <a:r>
              <a:rPr lang="ko-KR" altLang="en-US" sz="1800" dirty="0"/>
              <a:t> 밀집 단어 벡터</a:t>
            </a:r>
            <a:r>
              <a:rPr lang="en-US" altLang="ko-KR" sz="1800" dirty="0"/>
              <a:t>(word vector)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더 많은 정보를 적은 자원에 저장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Embedding </a:t>
            </a:r>
            <a:r>
              <a:rPr lang="ko-KR" altLang="en-US" sz="1800" dirty="0"/>
              <a:t>층을 사용하여 단어 </a:t>
            </a:r>
            <a:r>
              <a:rPr lang="ko-KR" altLang="en-US" sz="1800" dirty="0" err="1"/>
              <a:t>임베딩</a:t>
            </a:r>
            <a:r>
              <a:rPr lang="ko-KR" altLang="en-US" sz="1800" dirty="0"/>
              <a:t> 학습하기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사전 훈련된 단어 </a:t>
            </a:r>
            <a:r>
              <a:rPr lang="ko-KR" altLang="en-US" sz="1800" dirty="0" err="1"/>
              <a:t>임베딩</a:t>
            </a:r>
            <a:r>
              <a:rPr lang="ko-KR" altLang="en-US" sz="1800" dirty="0"/>
              <a:t> 사용하기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F53FB3C-5305-4BA5-B79C-DC5D96702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3"/>
    </mc:Choice>
    <mc:Fallback xmlns="">
      <p:transition spd="slow" advTm="22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원본 텍스트에서 단어 </a:t>
            </a:r>
            <a:r>
              <a:rPr lang="ko-KR" altLang="en-US" dirty="0" err="1"/>
              <a:t>임베딩까지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원본 </a:t>
            </a:r>
            <a:r>
              <a:rPr lang="en-US" altLang="ko-KR" sz="1800" dirty="0"/>
              <a:t>IMDB </a:t>
            </a:r>
            <a:r>
              <a:rPr lang="ko-KR" altLang="en-US" sz="1800" dirty="0"/>
              <a:t>텍스트 </a:t>
            </a:r>
            <a:r>
              <a:rPr lang="ko-KR" altLang="en-US" sz="1800" dirty="0" err="1"/>
              <a:t>내려받기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데이터 토큰화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 err="1"/>
              <a:t>GloVe</a:t>
            </a:r>
            <a:r>
              <a:rPr lang="en-US" altLang="ko-KR" sz="1800" dirty="0"/>
              <a:t> </a:t>
            </a:r>
            <a:r>
              <a:rPr lang="ko-KR" altLang="en-US" sz="1800" dirty="0"/>
              <a:t>단어 </a:t>
            </a:r>
            <a:r>
              <a:rPr lang="ko-KR" altLang="en-US" sz="1800" dirty="0" err="1"/>
              <a:t>임베딩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내려받기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 err="1"/>
              <a:t>임베딩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전처리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모델 정의하기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모델에 </a:t>
            </a:r>
            <a:r>
              <a:rPr lang="en-US" altLang="ko-KR" sz="1800" dirty="0" err="1"/>
              <a:t>GloVe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임베딩</a:t>
            </a:r>
            <a:r>
              <a:rPr lang="ko-KR" altLang="en-US" sz="1800" dirty="0"/>
              <a:t> 로드하기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모델 훈련과 평가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93E279F4-582D-4A1D-84D3-1D3659B65A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0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50"/>
    </mc:Choice>
    <mc:Fallback xmlns="">
      <p:transition spd="slow" advTm="38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정리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원본 텍스트를 신경망이 처리할 수 있는 형태로 변환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케라스</a:t>
            </a:r>
            <a:r>
              <a:rPr lang="ko-KR" altLang="en-US" sz="1800" dirty="0"/>
              <a:t> 모델에 </a:t>
            </a:r>
            <a:r>
              <a:rPr lang="en-US" altLang="ko-KR" sz="1800" dirty="0"/>
              <a:t>Embedding</a:t>
            </a:r>
            <a:r>
              <a:rPr lang="ko-KR" altLang="en-US" sz="1800" dirty="0"/>
              <a:t>층을 추가하여 어떤 작업에 특화된 토큰 </a:t>
            </a:r>
            <a:r>
              <a:rPr lang="ko-KR" altLang="en-US" sz="1800" dirty="0" err="1"/>
              <a:t>임베딩을</a:t>
            </a:r>
            <a:r>
              <a:rPr lang="ko-KR" altLang="en-US" sz="1800" dirty="0"/>
              <a:t> 학습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데이터가 부족한 자연어 처리 문제에서 사전 훈련된 단어 </a:t>
            </a:r>
            <a:r>
              <a:rPr lang="ko-KR" altLang="en-US" sz="1800" dirty="0" err="1"/>
              <a:t>임베딩을</a:t>
            </a:r>
            <a:r>
              <a:rPr lang="ko-KR" altLang="en-US" sz="1800" dirty="0"/>
              <a:t> 사용하여 성능 향상을 꾀함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F38231A-27B0-46CA-BF42-0F72F8079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8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23"/>
    </mc:Choice>
    <mc:Fallback xmlns="">
      <p:transition spd="slow" advTm="33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063898" y="359573"/>
            <a:ext cx="6792546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400" dirty="0"/>
              <a:t>순환 신경망 이해하기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순환 신경망</a:t>
            </a:r>
            <a:r>
              <a:rPr lang="en-US" altLang="ko-KR" sz="1800" dirty="0"/>
              <a:t>(Recurrent Neural Network, RNN)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시퀀스의 원소를 순회하면서 지금까지 처리한 정보를 상태</a:t>
            </a:r>
            <a:r>
              <a:rPr lang="en-US" altLang="ko-KR" sz="1800" dirty="0"/>
              <a:t>(state) </a:t>
            </a:r>
            <a:r>
              <a:rPr lang="ko-KR" altLang="en-US" sz="1800" dirty="0"/>
              <a:t>에 저장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187C91-1637-4A56-8A2D-D14D0971BE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" r="74917"/>
          <a:stretch/>
        </p:blipFill>
        <p:spPr>
          <a:xfrm>
            <a:off x="870698" y="2677129"/>
            <a:ext cx="2054038" cy="1168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CBF0B2-7FCB-4C8F-BF6A-D37501E47BB9}"/>
              </a:ext>
            </a:extLst>
          </p:cNvPr>
          <p:cNvSpPr txBox="1"/>
          <p:nvPr/>
        </p:nvSpPr>
        <p:spPr>
          <a:xfrm>
            <a:off x="3018866" y="2677128"/>
            <a:ext cx="24271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타임스텝  </a:t>
            </a:r>
            <a:r>
              <a:rPr lang="en-US" altLang="ko-KR" dirty="0"/>
              <a:t>t</a:t>
            </a:r>
            <a:r>
              <a:rPr lang="ko-KR" altLang="en-US" dirty="0"/>
              <a:t>의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시퀀스의 원소를 반복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출력은 다음 반복을 위한 상태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FB6A7A-9340-462F-8476-1B29F0623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202" y="2031670"/>
            <a:ext cx="2500592" cy="2275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251E2-1273-41D5-9733-63F7DD677BEA}"/>
              </a:ext>
            </a:extLst>
          </p:cNvPr>
          <p:cNvSpPr txBox="1"/>
          <p:nvPr/>
        </p:nvSpPr>
        <p:spPr>
          <a:xfrm>
            <a:off x="658627" y="2369351"/>
            <a:ext cx="24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의사코드로 표현한 </a:t>
            </a:r>
            <a:r>
              <a:rPr lang="en-US" altLang="ko-KR" dirty="0"/>
              <a:t>RNN</a:t>
            </a:r>
            <a:endParaRPr lang="ko-KR" altLang="en-US" dirty="0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EE8283BB-748E-4089-8C10-9662EB100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26"/>
    </mc:Choice>
    <mc:Fallback xmlns="">
      <p:transition spd="slow" advTm="47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1C2E0-E43A-4039-ADEB-BAB73214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06" y="321853"/>
            <a:ext cx="5214300" cy="946200"/>
          </a:xfrm>
        </p:spPr>
        <p:txBody>
          <a:bodyPr/>
          <a:lstStyle/>
          <a:p>
            <a:pPr algn="l"/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ko-KR" altLang="en-US" dirty="0"/>
              <a:t> 연산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ko-KR" altLang="en-US" sz="2000" dirty="0" err="1"/>
              <a:t>풀링의</a:t>
            </a:r>
            <a:r>
              <a:rPr lang="ko-KR" altLang="en-US" sz="2000" dirty="0"/>
              <a:t> 역할 </a:t>
            </a:r>
            <a:r>
              <a:rPr lang="en-US" altLang="ko-KR" sz="2000" dirty="0"/>
              <a:t>: </a:t>
            </a:r>
            <a:br>
              <a:rPr lang="en-US" altLang="ko-KR" dirty="0"/>
            </a:br>
            <a:r>
              <a:rPr lang="ko-KR" altLang="en-US" sz="2000" dirty="0"/>
              <a:t>특성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다운샘플링하는</a:t>
            </a:r>
            <a:r>
              <a:rPr lang="ko-KR" altLang="en-US" sz="2000" dirty="0"/>
              <a:t> 것</a:t>
            </a:r>
            <a:br>
              <a:rPr lang="en-US" altLang="ko-KR" sz="2000" dirty="0"/>
            </a:br>
            <a:r>
              <a:rPr lang="ko-KR" altLang="en-US" sz="2000" dirty="0"/>
              <a:t>그로 인해 가중치의 개수를 줄이고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필터의 공간적인 계층 구조 구성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 err="1"/>
              <a:t>풀링을</a:t>
            </a:r>
            <a:r>
              <a:rPr lang="ko-KR" altLang="en-US" sz="2000" dirty="0"/>
              <a:t> 사용하지 않고 </a:t>
            </a:r>
            <a:r>
              <a:rPr lang="ko-KR" altLang="en-US" sz="2000" dirty="0" err="1"/>
              <a:t>합성곱만</a:t>
            </a:r>
            <a:r>
              <a:rPr lang="ko-KR" altLang="en-US" sz="2000" dirty="0"/>
              <a:t> 사용한다면</a:t>
            </a:r>
            <a:r>
              <a:rPr lang="en-US" altLang="ko-KR" sz="2000" dirty="0"/>
              <a:t>:</a:t>
            </a:r>
            <a:br>
              <a:rPr lang="en-US" altLang="ko-KR" sz="2000" dirty="0"/>
            </a:br>
            <a:r>
              <a:rPr lang="ko-KR" altLang="en-US" sz="2000" dirty="0"/>
              <a:t>특성의 공간적 계층 구조 학습의 도움 </a:t>
            </a:r>
            <a:r>
              <a:rPr lang="en-US" altLang="ko-KR" sz="2000" dirty="0"/>
              <a:t>X</a:t>
            </a:r>
            <a:br>
              <a:rPr lang="en-US" altLang="ko-KR" sz="2000" dirty="0"/>
            </a:br>
            <a:r>
              <a:rPr lang="ko-KR" altLang="en-US" sz="2000" dirty="0"/>
              <a:t>너무 많은 가중치로 인해 </a:t>
            </a:r>
            <a:r>
              <a:rPr lang="ko-KR" altLang="en-US" sz="2000" dirty="0" err="1"/>
              <a:t>과적합</a:t>
            </a:r>
            <a:r>
              <a:rPr lang="ko-KR" altLang="en-US" sz="2000" dirty="0"/>
              <a:t> 발생할 것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2ACA1E2-3CF3-49A9-950F-B7063C983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185" y="1565329"/>
            <a:ext cx="3751829" cy="3146156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07F0C815-02F3-42D3-8498-206E518155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30"/>
    </mc:Choice>
    <mc:Fallback xmlns="">
      <p:transition spd="slow" advTm="34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063898" y="359573"/>
            <a:ext cx="6792546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400" dirty="0"/>
              <a:t> </a:t>
            </a:r>
            <a:r>
              <a:rPr lang="ko-KR" altLang="en-US" sz="2400" dirty="0" err="1"/>
              <a:t>케라스의</a:t>
            </a:r>
            <a:r>
              <a:rPr lang="ko-KR" altLang="en-US" dirty="0"/>
              <a:t> </a:t>
            </a:r>
            <a:r>
              <a:rPr lang="ko-KR" altLang="en-US" sz="2400" dirty="0"/>
              <a:t>순환 층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하나의 시퀀스가 아니라 다른 </a:t>
            </a:r>
            <a:r>
              <a:rPr lang="ko-KR" altLang="en-US" sz="1800" dirty="0" err="1"/>
              <a:t>케라스</a:t>
            </a:r>
            <a:r>
              <a:rPr lang="ko-KR" altLang="en-US" sz="1800" dirty="0"/>
              <a:t> 층과 마찬가지로 시퀀스를 배치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(timesteps, </a:t>
            </a:r>
            <a:r>
              <a:rPr lang="en-US" altLang="ko-KR" sz="1800" dirty="0" err="1"/>
              <a:t>input_features</a:t>
            </a:r>
            <a:r>
              <a:rPr lang="en-US" altLang="ko-KR" sz="1800" dirty="0"/>
              <a:t>) </a:t>
            </a:r>
            <a:r>
              <a:rPr lang="ko-KR" altLang="en-US" sz="1800" dirty="0"/>
              <a:t>크기가 아니라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batch_size</a:t>
            </a:r>
            <a:r>
              <a:rPr lang="en-US" altLang="ko-KR" sz="1800" dirty="0"/>
              <a:t>, timesteps, </a:t>
            </a:r>
            <a:r>
              <a:rPr lang="en-US" altLang="ko-KR" sz="1800" dirty="0" err="1"/>
              <a:t>input_features</a:t>
            </a:r>
            <a:r>
              <a:rPr lang="en-US" altLang="ko-KR" sz="1800" dirty="0"/>
              <a:t>) </a:t>
            </a:r>
            <a:r>
              <a:rPr lang="ko-KR" altLang="en-US" sz="1800" dirty="0"/>
              <a:t>크기의 입력을 받음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두가지 모드 실행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타임스탭의</a:t>
            </a:r>
            <a:r>
              <a:rPr lang="ko-KR" altLang="en-US" sz="1800" dirty="0"/>
              <a:t> 출력을 모은 전체 시퀀스를 반환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입력 시퀀스에 대한 마지막 출력만 반환 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3700BAC-B590-4764-873E-6D406DC89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3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31"/>
    </mc:Choice>
    <mc:Fallback xmlns="">
      <p:transition spd="slow" advTm="40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063898" y="359573"/>
            <a:ext cx="6792546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dirty="0"/>
              <a:t>LSTM</a:t>
            </a:r>
            <a:r>
              <a:rPr lang="ko-KR" altLang="en-US" sz="2400" dirty="0"/>
              <a:t>과 </a:t>
            </a:r>
            <a:r>
              <a:rPr lang="en-US" altLang="ko-KR" sz="2400" dirty="0"/>
              <a:t>GRU </a:t>
            </a:r>
            <a:r>
              <a:rPr lang="ko-KR" altLang="en-US" sz="2400" dirty="0"/>
              <a:t>층 이해하기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SimpleRNN</a:t>
            </a:r>
            <a:r>
              <a:rPr lang="ko-KR" altLang="en-US" sz="1800" dirty="0"/>
              <a:t>은 실전에 쓰기에는 너무 단순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이론적으로 시간 </a:t>
            </a:r>
            <a:r>
              <a:rPr lang="en-US" altLang="ko-KR" sz="1800" dirty="0"/>
              <a:t>t</a:t>
            </a:r>
            <a:r>
              <a:rPr lang="ko-KR" altLang="en-US" sz="1800" dirty="0"/>
              <a:t>에서 이전의 모든 타임스텝의 정보를 유지가능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실제로는 긴 시간에 걸친 의존성은 학습할 수 없음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그래디언트</a:t>
            </a:r>
            <a:r>
              <a:rPr lang="ko-KR" altLang="en-US" sz="1800" dirty="0"/>
              <a:t> 소실 문제</a:t>
            </a:r>
            <a:r>
              <a:rPr lang="en-US" altLang="ko-KR" sz="1800" dirty="0"/>
              <a:t>(vanishing gradient problem) </a:t>
            </a:r>
            <a:r>
              <a:rPr lang="ko-KR" altLang="en-US" sz="1800" dirty="0"/>
              <a:t>발생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LSTM</a:t>
            </a:r>
            <a:r>
              <a:rPr lang="ko-KR" altLang="en-US" sz="1800" dirty="0"/>
              <a:t>은 </a:t>
            </a:r>
            <a:r>
              <a:rPr lang="en-US" altLang="ko-KR" sz="1800" dirty="0"/>
              <a:t>Long Short-Term Memory</a:t>
            </a:r>
            <a:r>
              <a:rPr lang="ko-KR" altLang="en-US" sz="1800" dirty="0"/>
              <a:t>의 약자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SimpleRNN</a:t>
            </a:r>
            <a:r>
              <a:rPr lang="ko-KR" altLang="en-US" sz="1800" dirty="0"/>
              <a:t>의 변종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정보를 여러 타임스텝에 걸쳐 나르는 방법이 추가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539F9E60-0704-4276-B14C-DC8DF151C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6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61"/>
    </mc:Choice>
    <mc:Fallback xmlns="">
      <p:transition spd="slow" advTm="46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063898" y="359573"/>
            <a:ext cx="6792546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400" dirty="0"/>
              <a:t>정리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RNN</a:t>
            </a:r>
            <a:r>
              <a:rPr lang="ko-KR" altLang="en-US" sz="1800" dirty="0"/>
              <a:t>이 무엇이고 동작하는 방법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LSTM</a:t>
            </a:r>
            <a:r>
              <a:rPr lang="ko-KR" altLang="en-US" sz="1800" dirty="0"/>
              <a:t>이 무엇이고 긴 시퀀스에서 단순한  </a:t>
            </a:r>
            <a:r>
              <a:rPr lang="en-US" altLang="ko-KR" sz="1800" dirty="0"/>
              <a:t>RNN</a:t>
            </a:r>
            <a:r>
              <a:rPr lang="ko-KR" altLang="en-US" sz="1800" dirty="0"/>
              <a:t>보다 더 잘 작동하는 이유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케라스의</a:t>
            </a:r>
            <a:r>
              <a:rPr lang="ko-KR" altLang="en-US" sz="1800" dirty="0"/>
              <a:t> </a:t>
            </a:r>
            <a:r>
              <a:rPr lang="en-US" altLang="ko-KR" sz="1800" dirty="0"/>
              <a:t>RNN</a:t>
            </a:r>
            <a:r>
              <a:rPr lang="ko-KR" altLang="en-US" sz="1800" dirty="0"/>
              <a:t>층을 사용하여 시퀀스 데이터를 처리하는 방법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1740EBE-2139-4D86-9CC4-3D393BD589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0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77"/>
    </mc:Choice>
    <mc:Fallback xmlns="">
      <p:transition spd="slow" advTm="30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5641077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순환 신경망의 고급 사용법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768927" y="1296600"/>
            <a:ext cx="7176655" cy="3524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신경망의 </a:t>
            </a:r>
            <a:r>
              <a:rPr lang="ko-KR" altLang="en-US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성능과 일반화 능력을 향상시키기 위한 </a:t>
            </a:r>
            <a:r>
              <a:rPr lang="en-US" altLang="ko-KR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가지 고급 기술</a:t>
            </a:r>
            <a:endParaRPr dirty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EX) </a:t>
            </a:r>
            <a:r>
              <a:rPr lang="ko-KR" altLang="en-US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온도 예측 문제</a:t>
            </a:r>
            <a:endParaRPr lang="en-US" altLang="ko-KR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-US" altLang="ko-KR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순환 드롭 아웃 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순환 층에서 </a:t>
            </a:r>
            <a:r>
              <a:rPr lang="ko-KR" altLang="en-US" dirty="0" err="1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과대적합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방지를 위해 </a:t>
            </a:r>
            <a:r>
              <a:rPr lang="ko-KR" altLang="en-US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케라스에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내장된 드롭 아웃 사용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ko-KR" altLang="en-US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스태킹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순환 층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네트워크 </a:t>
            </a:r>
            <a:r>
              <a:rPr lang="ko-KR" altLang="en-US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표현 능력을 ↑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계산 비용 ↑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양방향 순환 층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순환 네트워크에 같은 정보를 </a:t>
            </a:r>
            <a:r>
              <a:rPr lang="ko-KR" altLang="en-US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다른 방향으로 주입 </a:t>
            </a:r>
            <a:r>
              <a:rPr lang="en-US" altLang="ko-KR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정확도 ↑</a:t>
            </a:r>
            <a:r>
              <a:rPr lang="en-US" altLang="ko-KR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기억 유지 ↑</a:t>
            </a:r>
            <a:endParaRPr dirty="0">
              <a:solidFill>
                <a:srgbClr val="FF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순환 신경망의 고급 사용법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타원 1"/>
          <p:cNvSpPr/>
          <p:nvPr/>
        </p:nvSpPr>
        <p:spPr>
          <a:xfrm>
            <a:off x="3491347" y="2185540"/>
            <a:ext cx="623453" cy="301937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4" name="직선 화살표 연결선 3"/>
          <p:cNvCxnSpPr>
            <a:stCxn id="2" idx="7"/>
          </p:cNvCxnSpPr>
          <p:nvPr/>
        </p:nvCxnSpPr>
        <p:spPr>
          <a:xfrm flipV="1">
            <a:off x="4023497" y="1700632"/>
            <a:ext cx="2522776" cy="52912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79344" y="1417381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92D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 </a:t>
            </a:r>
            <a:r>
              <a:rPr lang="ko-KR" altLang="en-US" sz="1200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기계 학습에서 데이터를 </a:t>
            </a:r>
            <a:endParaRPr lang="en-US" altLang="ko-KR" sz="1200" dirty="0">
              <a:solidFill>
                <a:srgbClr val="00B0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과하게 학습하는 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74781" y="2400507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노드 중 일부를 제거하는 </a:t>
            </a:r>
            <a:endParaRPr lang="en-US" altLang="ko-KR" sz="1200" dirty="0">
              <a:solidFill>
                <a:srgbClr val="00B0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00B0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인공지능 최적 학습 기법</a:t>
            </a:r>
            <a:endParaRPr lang="ko-KR" altLang="en-US" sz="1100" b="1" dirty="0">
              <a:solidFill>
                <a:srgbClr val="00B0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839693" y="2173917"/>
            <a:ext cx="623453" cy="325181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463146" y="2383681"/>
            <a:ext cx="879763" cy="23083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282400" y="303653"/>
            <a:ext cx="4862946" cy="1002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1st </a:t>
            </a:r>
            <a:br>
              <a:rPr lang="en" dirty="0"/>
            </a:b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기온 예측 문제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282400" y="1807236"/>
            <a:ext cx="4745182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날씨 </a:t>
            </a:r>
            <a:r>
              <a:rPr lang="ko-KR" altLang="en-US" sz="1200" b="1" dirty="0" err="1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데이터셋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  <a:r>
              <a:rPr lang="ko-KR" altLang="en-US" i="1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i="1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</a:t>
            </a:r>
            <a:r>
              <a:rPr lang="en-US" altLang="ko-KR" sz="1050" i="1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By. </a:t>
            </a:r>
            <a:r>
              <a:rPr lang="ko-KR" altLang="en-US" sz="1050" i="1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막스 플랑크 생물지구화학 연구소 지상 관측소</a:t>
            </a:r>
            <a:endParaRPr lang="en-US" altLang="ko-KR" sz="1050" i="1" dirty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l"/>
            <a:endParaRPr lang="en-US" altLang="ko-KR" sz="1050" i="1" dirty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기온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기압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습도 풍향 등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14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개의 관측치가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분마다 기록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2009 ~ 2016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사이의 데이터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최근 데이터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몇 일치 데이터 포인트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입력으로 사용해 모델 생성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171450" lvl="0" indent="-171450" algn="l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24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이후의 기온을 예측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362882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3408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19488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42723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Step.1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25692" y="1644493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다운로드 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flipH="1" flipV="1">
            <a:off x="-1806" y="1348764"/>
            <a:ext cx="1919964" cy="90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1189260" y="909822"/>
            <a:ext cx="330936" cy="330743"/>
            <a:chOff x="-49764975" y="3183375"/>
            <a:chExt cx="299300" cy="299125"/>
          </a:xfrm>
        </p:grpSpPr>
        <p:sp>
          <p:nvSpPr>
            <p:cNvPr id="340" name="Google Shape;340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07" y="2071993"/>
            <a:ext cx="8460951" cy="264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374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19488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42723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Step.1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25692" y="1644493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다운로드 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flipH="1" flipV="1">
            <a:off x="-1806" y="1348765"/>
            <a:ext cx="3957279" cy="89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1189260" y="909822"/>
            <a:ext cx="330936" cy="330743"/>
            <a:chOff x="-49764975" y="3183375"/>
            <a:chExt cx="299300" cy="299125"/>
          </a:xfrm>
        </p:grpSpPr>
        <p:sp>
          <p:nvSpPr>
            <p:cNvPr id="340" name="Google Shape;340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35;p40"/>
          <p:cNvGrpSpPr/>
          <p:nvPr/>
        </p:nvGrpSpPr>
        <p:grpSpPr>
          <a:xfrm>
            <a:off x="2786769" y="909435"/>
            <a:ext cx="278692" cy="331130"/>
            <a:chOff x="-48233050" y="3569725"/>
            <a:chExt cx="252050" cy="299475"/>
          </a:xfrm>
        </p:grpSpPr>
        <p:sp>
          <p:nvSpPr>
            <p:cNvPr id="19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2031525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Step.2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2183175" y="16488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조사하기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4" y="2179342"/>
            <a:ext cx="8636794" cy="2387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03" y="2075433"/>
            <a:ext cx="8636795" cy="295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140269" y="4060844"/>
            <a:ext cx="27501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날짜  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14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날씨 정보 레코드</a:t>
            </a:r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 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42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 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551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데이터</a:t>
            </a:r>
          </a:p>
        </p:txBody>
      </p:sp>
    </p:spTree>
    <p:extLst>
      <p:ext uri="{BB962C8B-B14F-4D97-AF65-F5344CB8AC3E}">
        <p14:creationId xmlns:p14="http://schemas.microsoft.com/office/powerpoint/2010/main" val="331427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19488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42723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Step.1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25692" y="1644493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다운로드 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flipH="1" flipV="1">
            <a:off x="-1803" y="1348767"/>
            <a:ext cx="5017148" cy="20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1189260" y="909822"/>
            <a:ext cx="330936" cy="330743"/>
            <a:chOff x="-49764975" y="3183375"/>
            <a:chExt cx="299300" cy="299125"/>
          </a:xfrm>
        </p:grpSpPr>
        <p:sp>
          <p:nvSpPr>
            <p:cNvPr id="340" name="Google Shape;340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35;p40"/>
          <p:cNvGrpSpPr/>
          <p:nvPr/>
        </p:nvGrpSpPr>
        <p:grpSpPr>
          <a:xfrm>
            <a:off x="2786769" y="909435"/>
            <a:ext cx="278692" cy="331130"/>
            <a:chOff x="-48233050" y="3569725"/>
            <a:chExt cx="252050" cy="299475"/>
          </a:xfrm>
        </p:grpSpPr>
        <p:sp>
          <p:nvSpPr>
            <p:cNvPr id="19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2031525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Step.2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2183175" y="16488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조사하기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4" name="Google Shape;349;p40"/>
          <p:cNvGrpSpPr/>
          <p:nvPr/>
        </p:nvGrpSpPr>
        <p:grpSpPr>
          <a:xfrm>
            <a:off x="4332034" y="935973"/>
            <a:ext cx="336948" cy="320516"/>
            <a:chOff x="-47155575" y="3200500"/>
            <a:chExt cx="300875" cy="299325"/>
          </a:xfrm>
        </p:grpSpPr>
        <p:sp>
          <p:nvSpPr>
            <p:cNvPr id="25" name="Google Shape;350;p40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1;p40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2;p40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3;p40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4;p40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5;p40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3609439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Step.3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3660375" y="166204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파싱하기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1" y="2236859"/>
            <a:ext cx="8623588" cy="133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624294" y="3001166"/>
            <a:ext cx="2000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 err="1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넘파이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배열로 바꾸기</a:t>
            </a:r>
          </a:p>
        </p:txBody>
      </p:sp>
      <p:sp>
        <p:nvSpPr>
          <p:cNvPr id="34" name="타원 33"/>
          <p:cNvSpPr/>
          <p:nvPr/>
        </p:nvSpPr>
        <p:spPr>
          <a:xfrm>
            <a:off x="4313423" y="1708064"/>
            <a:ext cx="315887" cy="27283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3" name="직선 화살표 연결선 2"/>
          <p:cNvCxnSpPr>
            <a:stCxn id="34" idx="7"/>
          </p:cNvCxnSpPr>
          <p:nvPr/>
        </p:nvCxnSpPr>
        <p:spPr>
          <a:xfrm flipV="1">
            <a:off x="4583049" y="1494697"/>
            <a:ext cx="667824" cy="25332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014334" y="1359268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B05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기존의 데이터를 </a:t>
            </a:r>
            <a:endParaRPr lang="en-US" altLang="ko-KR" sz="1200" dirty="0">
              <a:solidFill>
                <a:srgbClr val="00B05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00B05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다른 형태로 가공하는 것</a:t>
            </a:r>
          </a:p>
        </p:txBody>
      </p:sp>
    </p:spTree>
    <p:extLst>
      <p:ext uri="{BB962C8B-B14F-4D97-AF65-F5344CB8AC3E}">
        <p14:creationId xmlns:p14="http://schemas.microsoft.com/office/powerpoint/2010/main" val="26038388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19488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42723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Step.1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25692" y="1644493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다운로드 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flipH="1" flipV="1">
            <a:off x="-1803" y="1348766"/>
            <a:ext cx="6868942" cy="180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1189260" y="909822"/>
            <a:ext cx="330936" cy="330743"/>
            <a:chOff x="-49764975" y="3183375"/>
            <a:chExt cx="299300" cy="299125"/>
          </a:xfrm>
        </p:grpSpPr>
        <p:sp>
          <p:nvSpPr>
            <p:cNvPr id="340" name="Google Shape;340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35;p40"/>
          <p:cNvGrpSpPr/>
          <p:nvPr/>
        </p:nvGrpSpPr>
        <p:grpSpPr>
          <a:xfrm>
            <a:off x="2786769" y="909435"/>
            <a:ext cx="278692" cy="331130"/>
            <a:chOff x="-48233050" y="3569725"/>
            <a:chExt cx="252050" cy="299475"/>
          </a:xfrm>
        </p:grpSpPr>
        <p:sp>
          <p:nvSpPr>
            <p:cNvPr id="19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2031525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Step.2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2183175" y="16488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조사하기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4" name="Google Shape;349;p40"/>
          <p:cNvGrpSpPr/>
          <p:nvPr/>
        </p:nvGrpSpPr>
        <p:grpSpPr>
          <a:xfrm>
            <a:off x="4332034" y="935973"/>
            <a:ext cx="336948" cy="320516"/>
            <a:chOff x="-47155575" y="3200500"/>
            <a:chExt cx="300875" cy="299325"/>
          </a:xfrm>
        </p:grpSpPr>
        <p:sp>
          <p:nvSpPr>
            <p:cNvPr id="25" name="Google Shape;350;p40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1;p40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2;p40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3;p40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4;p40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5;p40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3609439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Step.3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3660375" y="166204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파싱하기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2" name="Google Shape;356;p40"/>
          <p:cNvGrpSpPr/>
          <p:nvPr/>
        </p:nvGrpSpPr>
        <p:grpSpPr>
          <a:xfrm>
            <a:off x="5935555" y="935793"/>
            <a:ext cx="330936" cy="330107"/>
            <a:chOff x="-47154000" y="3939275"/>
            <a:chExt cx="299300" cy="298550"/>
          </a:xfrm>
        </p:grpSpPr>
        <p:sp>
          <p:nvSpPr>
            <p:cNvPr id="34" name="Google Shape;357;p40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8;p40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;p40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0;p40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5209902" y="128291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Step.4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9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5389939" y="167548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시계열</a:t>
            </a: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온도 그래프 그리기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39" y="2834863"/>
            <a:ext cx="3458972" cy="1192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857" y="2193789"/>
            <a:ext cx="3742590" cy="2823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TextBox 41"/>
          <p:cNvSpPr txBox="1"/>
          <p:nvPr/>
        </p:nvSpPr>
        <p:spPr>
          <a:xfrm>
            <a:off x="775855" y="4206512"/>
            <a:ext cx="2985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시간에 따른 섭씨 그래프 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 기간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온도에 주기성이 있음을 알 수 있음</a:t>
            </a:r>
          </a:p>
        </p:txBody>
      </p:sp>
      <p:sp>
        <p:nvSpPr>
          <p:cNvPr id="6" name="타원 5"/>
          <p:cNvSpPr/>
          <p:nvPr/>
        </p:nvSpPr>
        <p:spPr>
          <a:xfrm>
            <a:off x="4550805" y="2419514"/>
            <a:ext cx="513031" cy="2318741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 flipH="1">
            <a:off x="3560618" y="4398683"/>
            <a:ext cx="1065319" cy="42693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5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1310A-BFF3-4BB6-B67C-5C2C6B65B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39" y="56888"/>
            <a:ext cx="4792412" cy="933509"/>
          </a:xfrm>
        </p:spPr>
        <p:txBody>
          <a:bodyPr/>
          <a:lstStyle/>
          <a:p>
            <a:pPr algn="l"/>
            <a:r>
              <a:rPr lang="ko-KR" altLang="en-US" dirty="0"/>
              <a:t>소규모 데이터셋에서 </a:t>
            </a:r>
            <a:r>
              <a:rPr lang="ko-KR" altLang="en-US" dirty="0" err="1"/>
              <a:t>컨브넷</a:t>
            </a:r>
            <a:r>
              <a:rPr lang="ko-KR" altLang="en-US" dirty="0"/>
              <a:t> 훈련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2000" dirty="0"/>
              <a:t>1. </a:t>
            </a:r>
            <a:r>
              <a:rPr lang="ko-KR" altLang="en-US" sz="2000" dirty="0"/>
              <a:t>데이터  </a:t>
            </a:r>
            <a:r>
              <a:rPr lang="ko-KR" altLang="en-US" sz="2000" dirty="0" err="1"/>
              <a:t>내려받기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B27E40FC-970F-4DC3-89BC-B1EE88E9B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9" y="1266825"/>
            <a:ext cx="4624244" cy="219075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FD59A44-3E26-4CB0-A8D1-F2CDDC8A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39" y="3662659"/>
            <a:ext cx="3727450" cy="1219200"/>
          </a:xfrm>
          <a:prstGeom prst="rect">
            <a:avLst/>
          </a:prstGeom>
        </p:spPr>
      </p:pic>
      <p:pic>
        <p:nvPicPr>
          <p:cNvPr id="9" name="그림 8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39C219CE-9639-4AF3-852E-B47FA76A0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151" y="568715"/>
            <a:ext cx="4240504" cy="2190750"/>
          </a:xfrm>
          <a:prstGeom prst="rect">
            <a:avLst/>
          </a:prstGeom>
        </p:spPr>
      </p:pic>
      <p:pic>
        <p:nvPicPr>
          <p:cNvPr id="11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69CF16BD-F8D5-4C9B-B09E-584625672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867" y="2965450"/>
            <a:ext cx="4735557" cy="182245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C195AC3-73A5-422B-8A45-C6806BD5D2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0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41"/>
    </mc:Choice>
    <mc:Fallback xmlns="">
      <p:transition spd="slow" advTm="6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380" x="2452688" y="4719638"/>
          <p14:tracePt t="26513" x="192088" y="2335213"/>
          <p14:tracePt t="26524" x="287338" y="2335213"/>
          <p14:tracePt t="26535" x="355600" y="2314575"/>
          <p14:tracePt t="26546" x="417513" y="2301875"/>
          <p14:tracePt t="26557" x="458788" y="2281238"/>
          <p14:tracePt t="26569" x="479425" y="2273300"/>
          <p14:tracePt t="26579" x="534988" y="2239963"/>
          <p14:tracePt t="26591" x="588963" y="2212975"/>
          <p14:tracePt t="26603" x="657225" y="2171700"/>
          <p14:tracePt t="26614" x="704850" y="2116138"/>
          <p14:tracePt t="26625" x="760413" y="2054225"/>
          <p14:tracePt t="26636" x="793750" y="2006600"/>
          <p14:tracePt t="26647" x="835025" y="1958975"/>
          <p14:tracePt t="26659" x="849313" y="1931988"/>
          <p14:tracePt t="26671" x="863600" y="1917700"/>
          <p14:tracePt t="26681" x="876300" y="1897063"/>
          <p14:tracePt t="26693" x="876300" y="1890713"/>
          <p14:tracePt t="26706" x="884238" y="1882775"/>
          <p14:tracePt t="26715" x="890588" y="1876425"/>
          <p14:tracePt t="26727" x="896938" y="1862138"/>
          <p14:tracePt t="26739" x="911225" y="1849438"/>
          <p14:tracePt t="26749" x="923925" y="1835150"/>
          <p14:tracePt t="26760" x="938213" y="1822450"/>
          <p14:tracePt t="26772" x="944563" y="1814513"/>
          <p14:tracePt t="26783" x="952500" y="1808163"/>
          <p14:tracePt t="26794" x="952500" y="1801813"/>
          <p14:tracePt t="26817" x="958850" y="1801813"/>
          <p14:tracePt t="26827" x="973138" y="1793875"/>
          <p14:tracePt t="26838" x="993775" y="1781175"/>
          <p14:tracePt t="26850" x="1027113" y="1746250"/>
          <p14:tracePt t="26861" x="1062038" y="1733550"/>
          <p14:tracePt t="26873" x="1082675" y="1704975"/>
          <p14:tracePt t="26884" x="1089025" y="1692275"/>
          <p14:tracePt t="26895" x="1089025" y="1677988"/>
          <p14:tracePt t="26907" x="1089025" y="1671638"/>
          <p14:tracePt t="26940" x="1089025" y="1663700"/>
          <p14:tracePt t="26963" x="1089025" y="1657350"/>
          <p14:tracePt t="26985" x="1095375" y="1651000"/>
          <p14:tracePt t="27007" x="1095375" y="1643063"/>
          <p14:tracePt t="27019" x="1116013" y="1636713"/>
          <p14:tracePt t="27030" x="1123950" y="1636713"/>
          <p14:tracePt t="27041" x="1136650" y="1622425"/>
          <p14:tracePt t="27053" x="1157288" y="1616075"/>
          <p14:tracePt t="27064" x="1184275" y="1609725"/>
          <p14:tracePt t="27075" x="1204913" y="1609725"/>
          <p14:tracePt t="27086" x="1225550" y="1603375"/>
          <p14:tracePt t="27098" x="1246188" y="1595438"/>
          <p14:tracePt t="27109" x="1281113" y="1595438"/>
          <p14:tracePt t="27122" x="1301750" y="1595438"/>
          <p14:tracePt t="27132" x="1335088" y="1589088"/>
          <p14:tracePt t="27143" x="1349375" y="1582738"/>
          <p14:tracePt t="27156" x="1397000" y="1568450"/>
          <p14:tracePt t="27165" x="1444625" y="1562100"/>
          <p14:tracePt t="27177" x="1500188" y="1554163"/>
          <p14:tracePt t="27189" x="1527175" y="1547813"/>
          <p14:tracePt t="27199" x="1547813" y="1541463"/>
          <p14:tracePt t="27210" x="1554163" y="1541463"/>
          <p14:tracePt t="27536" x="1547813" y="1541463"/>
          <p14:tracePt t="27559" x="1541463" y="1541463"/>
          <p14:tracePt t="27571" x="1533525" y="1541463"/>
          <p14:tracePt t="27615" x="1527175" y="1541463"/>
          <p14:tracePt t="27626" x="1514475" y="1541463"/>
          <p14:tracePt t="27638" x="1500188" y="1541463"/>
          <p14:tracePt t="27648" x="1479550" y="1541463"/>
          <p14:tracePt t="27660" x="1473200" y="1541463"/>
          <p14:tracePt t="27671" x="1452563" y="1541463"/>
          <p14:tracePt t="27682" x="1411288" y="1533525"/>
          <p14:tracePt t="27693" x="1349375" y="1527175"/>
          <p14:tracePt t="27705" x="1281113" y="1512888"/>
          <p14:tracePt t="27716" x="1212850" y="1506538"/>
          <p14:tracePt t="27727" x="1136650" y="1493838"/>
          <p14:tracePt t="27738" x="1082675" y="1493838"/>
          <p14:tracePt t="27749" x="1054100" y="1493838"/>
          <p14:tracePt t="27762" x="1035050" y="1493838"/>
          <p14:tracePt t="27773" x="1027113" y="1485900"/>
          <p14:tracePt t="27784" x="1020763" y="1485900"/>
          <p14:tracePt t="27795" x="1006475" y="1485900"/>
          <p14:tracePt t="27807" x="993775" y="1485900"/>
          <p14:tracePt t="27818" x="985838" y="1485900"/>
          <p14:tracePt t="27829" x="979488" y="1485900"/>
          <p14:tracePt t="28155" x="985838" y="1485900"/>
          <p14:tracePt t="28167" x="1000125" y="1485900"/>
          <p14:tracePt t="28178" x="1020763" y="1485900"/>
          <p14:tracePt t="28189" x="1035050" y="1485900"/>
          <p14:tracePt t="28200" x="1062038" y="1485900"/>
          <p14:tracePt t="28223" x="1082675" y="1485900"/>
          <p14:tracePt t="28234" x="1116013" y="1485900"/>
          <p14:tracePt t="28245" x="1136650" y="1485900"/>
          <p14:tracePt t="28256" x="1150938" y="1485900"/>
          <p14:tracePt t="28268" x="1171575" y="1485900"/>
          <p14:tracePt t="28279" x="1192213" y="1485900"/>
          <p14:tracePt t="28290" x="1219200" y="1493838"/>
          <p14:tracePt t="28301" x="1246188" y="1506538"/>
          <p14:tracePt t="28313" x="1293813" y="1512888"/>
          <p14:tracePt t="28324" x="1314450" y="1520825"/>
          <p14:tracePt t="28335" x="1322388" y="1520825"/>
          <p14:tracePt t="28347" x="1328738" y="1520825"/>
          <p14:tracePt t="28436" x="1335088" y="1520825"/>
          <p14:tracePt t="28447" x="1343025" y="1520825"/>
          <p14:tracePt t="28459" x="1349375" y="1520825"/>
          <p14:tracePt t="28471" x="1355725" y="1520825"/>
          <p14:tracePt t="28481" x="1376363" y="1520825"/>
          <p14:tracePt t="28493" x="1390650" y="1520825"/>
          <p14:tracePt t="28505" x="1403350" y="1520825"/>
          <p14:tracePt t="28515" x="1423988" y="1520825"/>
          <p14:tracePt t="28527" x="1438275" y="1512888"/>
          <p14:tracePt t="28539" x="1452563" y="1512888"/>
          <p14:tracePt t="28549" x="1458913" y="1512888"/>
          <p14:tracePt t="28560" x="1465263" y="1512888"/>
          <p14:tracePt t="28570" x="1485900" y="1512888"/>
          <p14:tracePt t="28582" x="1506538" y="1512888"/>
          <p14:tracePt t="28594" x="1541463" y="1512888"/>
          <p14:tracePt t="28605" x="1568450" y="1512888"/>
          <p14:tracePt t="28616" x="1595438" y="1512888"/>
          <p14:tracePt t="28628" x="1624013" y="1512888"/>
          <p14:tracePt t="28638" x="1644650" y="1512888"/>
          <p14:tracePt t="28650" x="1663700" y="1512888"/>
          <p14:tracePt t="28662" x="1684338" y="1512888"/>
          <p14:tracePt t="28672" x="1692275" y="1512888"/>
          <p14:tracePt t="28684" x="1704975" y="1506538"/>
          <p14:tracePt t="28695" x="1719263" y="1506538"/>
          <p14:tracePt t="28752" x="1725613" y="1506538"/>
          <p14:tracePt t="28762" x="1733550" y="1506538"/>
          <p14:tracePt t="28774" x="1739900" y="1506538"/>
          <p14:tracePt t="28785" x="1746250" y="1506538"/>
          <p14:tracePt t="28797" x="1766888" y="1506538"/>
          <p14:tracePt t="28807" x="1781175" y="1506538"/>
          <p14:tracePt t="28820" x="1793875" y="1506538"/>
          <p14:tracePt t="28830" x="1814513" y="1506538"/>
          <p14:tracePt t="28842" x="1828800" y="1506538"/>
          <p14:tracePt t="28855" x="1843088" y="1506538"/>
          <p14:tracePt t="28864" x="1855788" y="1506538"/>
          <p14:tracePt t="28875" x="1876425" y="1506538"/>
          <p14:tracePt t="28888" x="1897063" y="1506538"/>
          <p14:tracePt t="28898" x="1938338" y="1506538"/>
          <p14:tracePt t="28909" x="1965325" y="1506538"/>
          <p14:tracePt t="28944" x="2116138" y="1506538"/>
          <p14:tracePt t="28948" x="2143125" y="1506538"/>
          <p14:tracePt t="28965" x="2171700" y="1506538"/>
          <p14:tracePt t="28977" x="2205038" y="1506538"/>
          <p14:tracePt t="28987" x="2219325" y="1506538"/>
          <p14:tracePt t="28999" x="2239963" y="1506538"/>
          <p14:tracePt t="29021" x="2246313" y="1506538"/>
          <p14:tracePt t="29067" x="2254250" y="1506538"/>
          <p14:tracePt t="29089" x="2266950" y="1506538"/>
          <p14:tracePt t="29100" x="2287588" y="1506538"/>
          <p14:tracePt t="29112" x="2314575" y="1506538"/>
          <p14:tracePt t="29122" x="2349500" y="1506538"/>
          <p14:tracePt t="29135" x="2376488" y="1506538"/>
          <p14:tracePt t="29145" x="2390775" y="1506538"/>
          <p14:tracePt t="29156" x="2411413" y="1506538"/>
          <p14:tracePt t="29168" x="2424113" y="1506538"/>
          <p14:tracePt t="29179" x="2432050" y="1506538"/>
          <p14:tracePt t="29246" x="2438400" y="1506538"/>
          <p14:tracePt t="29752" x="2444750" y="1506538"/>
          <p14:tracePt t="29775" x="2444750" y="1500188"/>
          <p14:tracePt t="29797" x="2452688" y="1500188"/>
          <p14:tracePt t="29944" x="2459038" y="1500188"/>
          <p14:tracePt t="30023" x="2465388" y="1500188"/>
          <p14:tracePt t="30034" x="2473325" y="1500188"/>
          <p14:tracePt t="30045" x="2479675" y="1493838"/>
          <p14:tracePt t="30056" x="2486025" y="1493838"/>
          <p14:tracePt t="30191" x="2493963" y="1493838"/>
          <p14:tracePt t="30237" x="2500313" y="1493838"/>
          <p14:tracePt t="30428" x="2486025" y="1493838"/>
          <p14:tracePt t="30439" x="2452688" y="1500188"/>
          <p14:tracePt t="30450" x="2432050" y="1506538"/>
          <p14:tracePt t="30461" x="2403475" y="1506538"/>
          <p14:tracePt t="30472" x="2370138" y="1512888"/>
          <p14:tracePt t="30484" x="2349500" y="1512888"/>
          <p14:tracePt t="30495" x="2328863" y="1512888"/>
          <p14:tracePt t="30506" x="2322513" y="1512888"/>
          <p14:tracePt t="30518" x="2314575" y="1512888"/>
          <p14:tracePt t="30529" x="2308225" y="1512888"/>
          <p14:tracePt t="30540" x="2293938" y="1520825"/>
          <p14:tracePt t="30552" x="2273300" y="1520825"/>
          <p14:tracePt t="30563" x="2233613" y="1520825"/>
          <p14:tracePt t="30573" x="2198688" y="1527175"/>
          <p14:tracePt t="30585" x="2184400" y="1527175"/>
          <p14:tracePt t="30990" x="2178050" y="1527175"/>
          <p14:tracePt t="31002" x="2171700" y="1527175"/>
          <p14:tracePt t="31013" x="2163763" y="1527175"/>
          <p14:tracePt t="31036" x="2157413" y="1527175"/>
          <p14:tracePt t="31091" x="2157413" y="1533525"/>
          <p14:tracePt t="31114" x="2151063" y="1533525"/>
          <p14:tracePt t="31125" x="2143125" y="1541463"/>
          <p14:tracePt t="31238" x="2136775" y="1541463"/>
          <p14:tracePt t="31249" x="2116138" y="1554163"/>
          <p14:tracePt t="31260" x="2103438" y="1568450"/>
          <p14:tracePt t="31272" x="2074863" y="1582738"/>
          <p14:tracePt t="31283" x="2068513" y="1589088"/>
          <p14:tracePt t="31294" x="2054225" y="1603375"/>
          <p14:tracePt t="31306" x="2041525" y="1616075"/>
          <p14:tracePt t="31317" x="2041525" y="1636713"/>
          <p14:tracePt t="31328" x="2033588" y="1643063"/>
          <p14:tracePt t="31339" x="2033588" y="1657350"/>
          <p14:tracePt t="31350" x="2033588" y="1671638"/>
          <p14:tracePt t="31361" x="2020888" y="1684338"/>
          <p14:tracePt t="31373" x="2020888" y="1692275"/>
          <p14:tracePt t="31475" x="2020888" y="1698625"/>
          <p14:tracePt t="31486" x="2012950" y="1698625"/>
          <p14:tracePt t="31497" x="2000250" y="1704975"/>
          <p14:tracePt t="31508" x="1993900" y="1704975"/>
          <p14:tracePt t="31520" x="1973263" y="1704975"/>
          <p14:tracePt t="31530" x="1952625" y="1719263"/>
          <p14:tracePt t="31541" x="1903413" y="1733550"/>
          <p14:tracePt t="31554" x="1863725" y="1752600"/>
          <p14:tracePt t="31564" x="1801813" y="1773238"/>
          <p14:tracePt t="31575" x="1754188" y="1793875"/>
          <p14:tracePt t="31587" x="1692275" y="1822450"/>
          <p14:tracePt t="31597" x="1636713" y="1855788"/>
          <p14:tracePt t="31609" x="1574800" y="1882775"/>
          <p14:tracePt t="31621" x="1547813" y="1897063"/>
          <p14:tracePt t="31632" x="1493838" y="1924050"/>
          <p14:tracePt t="31643" x="1452563" y="1944688"/>
          <p14:tracePt t="31654" x="1423988" y="1958975"/>
          <p14:tracePt t="31665" x="1411288" y="1965325"/>
          <p14:tracePt t="31677" x="1411288" y="1979613"/>
          <p14:tracePt t="31688" x="1411288" y="1985963"/>
          <p14:tracePt t="31710" x="1411288" y="1992313"/>
          <p14:tracePt t="31721" x="1403350" y="2006600"/>
          <p14:tracePt t="31732" x="1397000" y="2006600"/>
          <p14:tracePt t="31744" x="1390650" y="2012950"/>
          <p14:tracePt t="31755" x="1390650" y="2020888"/>
          <p14:tracePt t="31766" x="1363663" y="2033588"/>
          <p14:tracePt t="31777" x="1322388" y="2047875"/>
          <p14:tracePt t="31789" x="1274763" y="2068513"/>
          <p14:tracePt t="31800" x="1212850" y="2089150"/>
          <p14:tracePt t="31811" x="1184275" y="2095500"/>
          <p14:tracePt t="31823" x="1171575" y="2101850"/>
          <p14:tracePt t="31834" x="1163638" y="2101850"/>
          <p14:tracePt t="31845" x="1144588" y="2101850"/>
          <p14:tracePt t="31856" x="1136650" y="2101850"/>
          <p14:tracePt t="31867" x="1095375" y="2101850"/>
          <p14:tracePt t="31879" x="979488" y="2095500"/>
          <p14:tracePt t="31890" x="869950" y="2089150"/>
          <p14:tracePt t="31901" x="746125" y="2089150"/>
          <p14:tracePt t="31912" x="650875" y="2062163"/>
          <p14:tracePt t="31924" x="609600" y="2062163"/>
          <p14:tracePt t="31980" x="615950" y="2054225"/>
          <p14:tracePt t="31991" x="623888" y="2047875"/>
          <p14:tracePt t="32003" x="636588" y="2041525"/>
          <p14:tracePt t="32014" x="657225" y="2033588"/>
          <p14:tracePt t="32025" x="684213" y="2027238"/>
          <p14:tracePt t="32037" x="733425" y="2012950"/>
          <p14:tracePt t="32048" x="774700" y="2012950"/>
          <p14:tracePt t="32059" x="835025" y="2006600"/>
          <p14:tracePt t="32070" x="917575" y="2006600"/>
          <p14:tracePt t="32081" x="1000125" y="1992313"/>
          <p14:tracePt t="32093" x="1027113" y="1992313"/>
          <p14:tracePt t="32103" x="1095375" y="1992313"/>
          <p14:tracePt t="32115" x="1136650" y="1992313"/>
          <p14:tracePt t="32127" x="1163638" y="1985963"/>
          <p14:tracePt t="32138" x="1192213" y="1985963"/>
          <p14:tracePt t="32160" x="1204913" y="1985963"/>
          <p14:tracePt t="32171" x="1212850" y="1979613"/>
          <p14:tracePt t="32183" x="1219200" y="1979613"/>
          <p14:tracePt t="32332" x="1225550" y="1979613"/>
          <p14:tracePt t="32340" x="1239838" y="1979613"/>
          <p14:tracePt t="32351" x="1266825" y="1979613"/>
          <p14:tracePt t="32363" x="1308100" y="1979613"/>
          <p14:tracePt t="32374" x="1349375" y="1979613"/>
          <p14:tracePt t="32387" x="1390650" y="1979613"/>
          <p14:tracePt t="32396" x="1417638" y="1979613"/>
          <p14:tracePt t="32408" x="1444625" y="1973263"/>
          <p14:tracePt t="32420" x="1465263" y="1973263"/>
          <p14:tracePt t="32430" x="1485900" y="1965325"/>
          <p14:tracePt t="32442" x="1506538" y="1958975"/>
          <p14:tracePt t="32454" x="1527175" y="1958975"/>
          <p14:tracePt t="32464" x="1547813" y="1952625"/>
          <p14:tracePt t="32475" x="1574800" y="1944688"/>
          <p14:tracePt t="32486" x="1589088" y="1944688"/>
          <p14:tracePt t="32498" x="1603375" y="1938338"/>
          <p14:tracePt t="32555" x="1616075" y="1938338"/>
          <p14:tracePt t="32566" x="1630363" y="1938338"/>
          <p14:tracePt t="32576" x="1636713" y="1938338"/>
          <p14:tracePt t="32600" x="1651000" y="1938338"/>
          <p14:tracePt t="32610" x="1677988" y="1931988"/>
          <p14:tracePt t="32621" x="1712913" y="1931988"/>
          <p14:tracePt t="32633" x="1754188" y="1931988"/>
          <p14:tracePt t="32644" x="1773238" y="1931988"/>
          <p14:tracePt t="32655" x="1787525" y="1931988"/>
          <p14:tracePt t="32667" x="1793875" y="1931988"/>
          <p14:tracePt t="32678" x="1801813" y="1931988"/>
          <p14:tracePt t="32689" x="1814513" y="1931988"/>
          <p14:tracePt t="32700" x="1828800" y="1924050"/>
          <p14:tracePt t="32711" x="1849438" y="1924050"/>
          <p14:tracePt t="32722" x="1863725" y="1924050"/>
          <p14:tracePt t="32734" x="1876425" y="1924050"/>
          <p14:tracePt t="32745" x="1897063" y="1917700"/>
          <p14:tracePt t="32756" x="1903413" y="1917700"/>
          <p14:tracePt t="32768" x="1911350" y="1917700"/>
          <p14:tracePt t="32813" x="1897063" y="1917700"/>
          <p14:tracePt t="32824" x="1884363" y="1917700"/>
          <p14:tracePt t="32836" x="1863725" y="1917700"/>
          <p14:tracePt t="32846" x="1793875" y="1924050"/>
          <p14:tracePt t="32857" x="1698625" y="1938338"/>
          <p14:tracePt t="32870" x="1589088" y="1958975"/>
          <p14:tracePt t="32880" x="1479550" y="1979613"/>
          <p14:tracePt t="32891" x="1355725" y="1992313"/>
          <p14:tracePt t="32903" x="1266825" y="2006600"/>
          <p14:tracePt t="32914" x="1239838" y="2006600"/>
          <p14:tracePt t="32925" x="1219200" y="2020888"/>
          <p14:tracePt t="32936" x="1204913" y="2027238"/>
          <p14:tracePt t="32947" x="1177925" y="2027238"/>
          <p14:tracePt t="32959" x="1157288" y="2033588"/>
          <p14:tracePt t="32969" x="1136650" y="2041525"/>
          <p14:tracePt t="32981" x="1130300" y="2041525"/>
          <p14:tracePt t="32992" x="1109663" y="2047875"/>
          <p14:tracePt t="33003" x="1095375" y="2054225"/>
          <p14:tracePt t="33015" x="1089025" y="2062163"/>
          <p14:tracePt t="33116" x="1095375" y="2062163"/>
          <p14:tracePt t="33127" x="1103313" y="2062163"/>
          <p14:tracePt t="33139" x="1109663" y="2062163"/>
          <p14:tracePt t="33172" x="1116013" y="2062163"/>
          <p14:tracePt t="33184" x="1123950" y="2062163"/>
          <p14:tracePt t="33195" x="1136650" y="2062163"/>
          <p14:tracePt t="33206" x="1157288" y="2062163"/>
          <p14:tracePt t="33217" x="1163638" y="2062163"/>
          <p14:tracePt t="33241" x="1204913" y="2062163"/>
          <p14:tracePt t="33244" x="1239838" y="2062163"/>
          <p14:tracePt t="33252" x="1246188" y="2062163"/>
          <p14:tracePt t="33262" x="1260475" y="2062163"/>
          <p14:tracePt t="33273" x="1287463" y="2062163"/>
          <p14:tracePt t="33286" x="1314450" y="2062163"/>
          <p14:tracePt t="33296" x="1335088" y="2062163"/>
          <p14:tracePt t="33307" x="1363663" y="2062163"/>
          <p14:tracePt t="33321" x="1384300" y="2062163"/>
          <p14:tracePt t="33330" x="1390650" y="2068513"/>
          <p14:tracePt t="33341" x="1411288" y="2068513"/>
          <p14:tracePt t="33353" x="1431925" y="2068513"/>
          <p14:tracePt t="33364" x="1458913" y="2068513"/>
          <p14:tracePt t="33375" x="1493838" y="2068513"/>
          <p14:tracePt t="33386" x="1514475" y="2068513"/>
          <p14:tracePt t="33398" x="1541463" y="2068513"/>
          <p14:tracePt t="33409" x="1568450" y="2068513"/>
          <p14:tracePt t="33419" x="1609725" y="2068513"/>
          <p14:tracePt t="33431" x="1636713" y="2068513"/>
          <p14:tracePt t="33443" x="1651000" y="2068513"/>
          <p14:tracePt t="33453" x="1704975" y="2068513"/>
          <p14:tracePt t="33465" x="1746250" y="2068513"/>
          <p14:tracePt t="33477" x="1781175" y="2062163"/>
          <p14:tracePt t="33488" x="1801813" y="2047875"/>
          <p14:tracePt t="33499" x="1822450" y="2047875"/>
          <p14:tracePt t="33510" x="1843088" y="2047875"/>
          <p14:tracePt t="33522" x="1855788" y="2041525"/>
          <p14:tracePt t="33533" x="1884363" y="2041525"/>
          <p14:tracePt t="33544" x="1890713" y="2041525"/>
          <p14:tracePt t="33555" x="1903413" y="2041525"/>
          <p14:tracePt t="33566" x="1917700" y="2041525"/>
          <p14:tracePt t="33577" x="1938338" y="2041525"/>
          <p14:tracePt t="33589" x="1965325" y="2041525"/>
          <p14:tracePt t="33600" x="1985963" y="2033588"/>
          <p14:tracePt t="33612" x="2006600" y="2033588"/>
          <p14:tracePt t="33622" x="2020888" y="2033588"/>
          <p14:tracePt t="33645" x="2047875" y="2033588"/>
          <p14:tracePt t="33649" x="2062163" y="2027238"/>
          <p14:tracePt t="33656" x="2068513" y="2027238"/>
          <p14:tracePt t="33679" x="2082800" y="2027238"/>
          <p14:tracePt t="33690" x="2095500" y="2027238"/>
          <p14:tracePt t="33703" x="2103438" y="2027238"/>
          <p14:tracePt t="33713" x="2130425" y="2027238"/>
          <p14:tracePt t="33724" x="2151063" y="2027238"/>
          <p14:tracePt t="33737" x="2178050" y="2027238"/>
          <p14:tracePt t="33747" x="2212975" y="2027238"/>
          <p14:tracePt t="33758" x="2233613" y="2027238"/>
          <p14:tracePt t="33770" x="2254250" y="2027238"/>
          <p14:tracePt t="33780" x="2266950" y="2027238"/>
          <p14:tracePt t="33791" x="2273300" y="2027238"/>
          <p14:tracePt t="33803" x="2293938" y="2020888"/>
          <p14:tracePt t="33814" x="2314575" y="2020888"/>
          <p14:tracePt t="33825" x="2328863" y="2012950"/>
          <p14:tracePt t="33849" x="2363788" y="2006600"/>
          <p14:tracePt t="33859" x="2370138" y="2006600"/>
          <p14:tracePt t="33881" x="2382838" y="1992313"/>
          <p14:tracePt t="33893" x="2397125" y="1985963"/>
          <p14:tracePt t="33915" x="2403475" y="1979613"/>
          <p14:tracePt t="33927" x="2411413" y="1973263"/>
          <p14:tracePt t="33949" x="2417763" y="1973263"/>
          <p14:tracePt t="33960" x="2424113" y="1965325"/>
          <p14:tracePt t="33971" x="2432050" y="1965325"/>
          <p14:tracePt t="33994" x="2438400" y="1965325"/>
          <p14:tracePt t="34005" x="2444750" y="1958975"/>
          <p14:tracePt t="34028" x="2452688" y="1958975"/>
          <p14:tracePt t="34050" x="2465388" y="1958975"/>
          <p14:tracePt t="34061" x="2479675" y="1958975"/>
          <p14:tracePt t="34072" x="2493963" y="1958975"/>
          <p14:tracePt t="34087" x="2533650" y="1958975"/>
          <p14:tracePt t="34095" x="2568575" y="1958975"/>
          <p14:tracePt t="34106" x="2589213" y="1958975"/>
          <p14:tracePt t="34377" x="2582863" y="1958975"/>
          <p14:tracePt t="34399" x="2574925" y="1958975"/>
          <p14:tracePt t="34410" x="2562225" y="1958975"/>
          <p14:tracePt t="34421" x="2547938" y="1958975"/>
          <p14:tracePt t="34433" x="2520950" y="1965325"/>
          <p14:tracePt t="34444" x="2500313" y="1973263"/>
          <p14:tracePt t="34457" x="2465388" y="1973263"/>
          <p14:tracePt t="34467" x="2432050" y="1979613"/>
          <p14:tracePt t="34478" x="2403475" y="1979613"/>
          <p14:tracePt t="34489" x="2397125" y="1979613"/>
          <p14:tracePt t="34546" x="2390775" y="1979613"/>
          <p14:tracePt t="34635" x="2382838" y="1979613"/>
          <p14:tracePt t="34647" x="2382838" y="1985963"/>
          <p14:tracePt t="34657" x="2370138" y="1992313"/>
          <p14:tracePt t="34668" x="2355850" y="1992313"/>
          <p14:tracePt t="34680" x="2349500" y="2000250"/>
          <p14:tracePt t="34692" x="2343150" y="2000250"/>
          <p14:tracePt t="34703" x="2335213" y="2006600"/>
          <p14:tracePt t="34714" x="2328863" y="2012950"/>
          <p14:tracePt t="34725" x="2308225" y="2012950"/>
          <p14:tracePt t="34737" x="2287588" y="2020888"/>
          <p14:tracePt t="34748" x="2273300" y="2027238"/>
          <p14:tracePt t="34759" x="2246313" y="2027238"/>
          <p14:tracePt t="34771" x="2212975" y="2033588"/>
          <p14:tracePt t="34781" x="2192338" y="2041525"/>
          <p14:tracePt t="34792" x="2157413" y="2041525"/>
          <p14:tracePt t="34810" x="2136775" y="2041525"/>
          <p14:tracePt t="34814" x="2116138" y="2041525"/>
          <p14:tracePt t="34825" x="2103438" y="2047875"/>
          <p14:tracePt t="34837" x="2089150" y="2047875"/>
          <p14:tracePt t="34848" x="2082800" y="2047875"/>
          <p14:tracePt t="35536" x="2082800" y="2054225"/>
          <p14:tracePt t="35558" x="2082800" y="2062163"/>
          <p14:tracePt t="35569" x="2082800" y="2074863"/>
          <p14:tracePt t="35591" x="2082800" y="2089150"/>
          <p14:tracePt t="35614" x="2082800" y="2095500"/>
          <p14:tracePt t="35636" x="2082800" y="2101850"/>
          <p14:tracePt t="35648" x="2074863" y="2116138"/>
          <p14:tracePt t="35659" x="2074863" y="2136775"/>
          <p14:tracePt t="35670" x="2074863" y="2151063"/>
          <p14:tracePt t="35681" x="2068513" y="2171700"/>
          <p14:tracePt t="35693" x="2068513" y="2178050"/>
          <p14:tracePt t="35704" x="2068513" y="2184400"/>
          <p14:tracePt t="35715" x="2062163" y="2198688"/>
          <p14:tracePt t="35727" x="2062163" y="2212975"/>
          <p14:tracePt t="35738" x="2062163" y="2225675"/>
          <p14:tracePt t="35749" x="2047875" y="2246313"/>
          <p14:tracePt t="35760" x="2047875" y="2266950"/>
          <p14:tracePt t="35771" x="2041525" y="2314575"/>
          <p14:tracePt t="35783" x="2020888" y="2370138"/>
          <p14:tracePt t="35794" x="2006600" y="2417763"/>
          <p14:tracePt t="35805" x="1993900" y="2471738"/>
          <p14:tracePt t="35817" x="1979613" y="2500313"/>
          <p14:tracePt t="35828" x="1965325" y="2554288"/>
          <p14:tracePt t="35839" x="1911350" y="2616200"/>
          <p14:tracePt t="35850" x="1863725" y="2663825"/>
          <p14:tracePt t="35861" x="1801813" y="2705100"/>
          <p14:tracePt t="35872" x="1754188" y="2746375"/>
          <p14:tracePt t="35885" x="1725613" y="2752725"/>
          <p14:tracePt t="35895" x="1712913" y="2760663"/>
          <p14:tracePt t="35929" x="1704975" y="2760663"/>
          <p14:tracePt t="35940" x="1684338" y="2760663"/>
          <p14:tracePt t="35952" x="1644650" y="2760663"/>
          <p14:tracePt t="35963" x="1574800" y="2760663"/>
          <p14:tracePt t="35974" x="1479550" y="2752725"/>
          <p14:tracePt t="35986" x="1343025" y="2746375"/>
          <p14:tracePt t="35996" x="1219200" y="2719388"/>
          <p14:tracePt t="36008" x="1109663" y="2719388"/>
          <p14:tracePt t="36019" x="1068388" y="2711450"/>
          <p14:tracePt t="36030" x="1054100" y="2711450"/>
          <p14:tracePt t="36064" x="1047750" y="2711450"/>
          <p14:tracePt t="36087" x="1041400" y="2711450"/>
          <p14:tracePt t="36109" x="1035050" y="2711450"/>
          <p14:tracePt t="36120" x="1027113" y="2711450"/>
          <p14:tracePt t="36132" x="1014413" y="2711450"/>
          <p14:tracePt t="36143" x="1000125" y="2719388"/>
          <p14:tracePt t="36154" x="979488" y="2740025"/>
          <p14:tracePt t="36166" x="965200" y="2752725"/>
          <p14:tracePt t="36177" x="944563" y="2760663"/>
          <p14:tracePt t="36187" x="917575" y="2767013"/>
          <p14:tracePt t="36199" x="917575" y="2773363"/>
          <p14:tracePt t="36210" x="911225" y="2773363"/>
          <p14:tracePt t="36337" x="923925" y="2773363"/>
          <p14:tracePt t="36345" x="944563" y="2760663"/>
          <p14:tracePt t="36357" x="979488" y="2752725"/>
          <p14:tracePt t="36370" x="1014413" y="2725738"/>
          <p14:tracePt t="36379" x="1074738" y="2705100"/>
          <p14:tracePt t="36390" x="1089025" y="2698750"/>
          <p14:tracePt t="36402" x="1130300" y="2690813"/>
          <p14:tracePt t="36413" x="1150938" y="2690813"/>
          <p14:tracePt t="36424" x="1163638" y="2684463"/>
          <p14:tracePt t="36447" x="1171575" y="2684463"/>
          <p14:tracePt t="36504" x="1177925" y="2684463"/>
          <p14:tracePt t="36514" x="1177925" y="2690813"/>
          <p14:tracePt t="36559" x="1184275" y="2690813"/>
          <p14:tracePt t="36570" x="1192213" y="2690813"/>
          <p14:tracePt t="36581" x="1204913" y="2678113"/>
          <p14:tracePt t="36592" x="1219200" y="2663825"/>
          <p14:tracePt t="36604" x="1239838" y="2651125"/>
          <p14:tracePt t="36615" x="1246188" y="2651125"/>
          <p14:tracePt t="36626" x="1254125" y="2651125"/>
          <p14:tracePt t="36637" x="1266825" y="2643188"/>
          <p14:tracePt t="36649" x="1281113" y="2643188"/>
          <p14:tracePt t="36660" x="1293813" y="2643188"/>
          <p14:tracePt t="36671" x="1322388" y="2643188"/>
          <p14:tracePt t="36683" x="1355725" y="2636838"/>
          <p14:tracePt t="36694" x="1376363" y="2636838"/>
          <p14:tracePt t="36705" x="1384300" y="2636838"/>
          <p14:tracePt t="36717" x="1390650" y="2636838"/>
          <p14:tracePt t="36739" x="1397000" y="2636838"/>
          <p14:tracePt t="36752" x="1411288" y="2636838"/>
          <p14:tracePt t="36762" x="1444625" y="2636838"/>
          <p14:tracePt t="36773" x="1473200" y="2636838"/>
          <p14:tracePt t="36787" x="1500188" y="2643188"/>
          <p14:tracePt t="36795" x="1520825" y="2651125"/>
          <p14:tracePt t="36807" x="1533525" y="2651125"/>
          <p14:tracePt t="36820" x="1547813" y="2657475"/>
          <p14:tracePt t="36829" x="1562100" y="2657475"/>
          <p14:tracePt t="36840" x="1589088" y="2657475"/>
          <p14:tracePt t="36853" x="1595438" y="2657475"/>
          <p14:tracePt t="36863" x="1624013" y="2657475"/>
          <p14:tracePt t="36874" x="1657350" y="2657475"/>
          <p14:tracePt t="36886" x="1663700" y="2657475"/>
          <p14:tracePt t="36897" x="1671638" y="2657475"/>
          <p14:tracePt t="36908" x="1677988" y="2657475"/>
          <p14:tracePt t="36919" x="1684338" y="2657475"/>
          <p14:tracePt t="36930" x="1704975" y="2657475"/>
          <p14:tracePt t="36942" x="1719263" y="2657475"/>
          <p14:tracePt t="36952" x="1739900" y="2657475"/>
          <p14:tracePt t="36964" x="1754188" y="2657475"/>
          <p14:tracePt t="36986" x="1781175" y="2657475"/>
          <p14:tracePt t="36998" x="1793875" y="2657475"/>
          <p14:tracePt t="37009" x="1801813" y="2657475"/>
          <p14:tracePt t="37020" x="1808163" y="2657475"/>
          <p14:tracePt t="37032" x="1822450" y="2651125"/>
          <p14:tracePt t="37043" x="1835150" y="2651125"/>
          <p14:tracePt t="37054" x="1863725" y="2643188"/>
          <p14:tracePt t="37065" x="1884363" y="2643188"/>
          <p14:tracePt t="37077" x="1917700" y="2636838"/>
          <p14:tracePt t="37087" x="1924050" y="2636838"/>
          <p14:tracePt t="37099" x="1965325" y="2636838"/>
          <p14:tracePt t="37110" x="2012950" y="2636838"/>
          <p14:tracePt t="37121" x="2041525" y="2636838"/>
          <p14:tracePt t="37133" x="2074863" y="2636838"/>
          <p14:tracePt t="37144" x="2095500" y="2636838"/>
          <p14:tracePt t="37155" x="2109788" y="2636838"/>
          <p14:tracePt t="37168" x="2116138" y="2636838"/>
          <p14:tracePt t="37178" x="2124075" y="2636838"/>
          <p14:tracePt t="37223" x="2130425" y="2636838"/>
          <p14:tracePt t="37245" x="2130425" y="2643188"/>
          <p14:tracePt t="37256" x="2136775" y="2643188"/>
          <p14:tracePt t="37267" x="2143125" y="2651125"/>
          <p14:tracePt t="37279" x="2151063" y="2651125"/>
          <p14:tracePt t="37290" x="2163763" y="2651125"/>
          <p14:tracePt t="37302" x="2184400" y="2651125"/>
          <p14:tracePt t="37313" x="2198688" y="2651125"/>
          <p14:tracePt t="37324" x="2212975" y="2651125"/>
          <p14:tracePt t="37337" x="2225675" y="2651125"/>
          <p14:tracePt t="37347" x="2233613" y="2651125"/>
          <p14:tracePt t="37358" x="2239963" y="2651125"/>
          <p14:tracePt t="37368" x="2246313" y="2657475"/>
          <p14:tracePt t="37380" x="2260600" y="2657475"/>
          <p14:tracePt t="37392" x="2273300" y="2657475"/>
          <p14:tracePt t="37403" x="2287588" y="2663825"/>
          <p14:tracePt t="37414" x="2301875" y="2663825"/>
          <p14:tracePt t="37425" x="2308225" y="2663825"/>
          <p14:tracePt t="37437" x="2314575" y="2663825"/>
          <p14:tracePt t="37448" x="2322513" y="2663825"/>
          <p14:tracePt t="37459" x="2335213" y="2663825"/>
          <p14:tracePt t="37470" x="2349500" y="2663825"/>
          <p14:tracePt t="37482" x="2370138" y="2663825"/>
          <p14:tracePt t="37493" x="2382838" y="2663825"/>
          <p14:tracePt t="37504" x="2390775" y="2671763"/>
          <p14:tracePt t="37515" x="2403475" y="2678113"/>
          <p14:tracePt t="37527" x="2403475" y="2684463"/>
          <p14:tracePt t="37537" x="2403475" y="2690813"/>
          <p14:tracePt t="37550" x="2411413" y="2690813"/>
          <p14:tracePt t="37571" x="2417763" y="2690813"/>
          <p14:tracePt t="37661" x="2424113" y="2690813"/>
          <p14:tracePt t="37729" x="2432050" y="2698750"/>
          <p14:tracePt t="37740" x="2432050" y="2705100"/>
          <p14:tracePt t="37763" x="2438400" y="2711450"/>
          <p14:tracePt t="37774" x="2438400" y="2719388"/>
          <p14:tracePt t="37786" x="2444750" y="2732088"/>
          <p14:tracePt t="37797" x="2452688" y="2740025"/>
          <p14:tracePt t="37808" x="2459038" y="2746375"/>
          <p14:tracePt t="37820" x="2459038" y="2760663"/>
          <p14:tracePt t="37832" x="2459038" y="2773363"/>
          <p14:tracePt t="37842" x="2459038" y="2781300"/>
          <p14:tracePt t="37853" x="2459038" y="2794000"/>
          <p14:tracePt t="37865" x="2459038" y="2801938"/>
          <p14:tracePt t="37875" x="2459038" y="2820988"/>
          <p14:tracePt t="37886" x="2459038" y="2835275"/>
          <p14:tracePt t="37909" x="2459038" y="2855913"/>
          <p14:tracePt t="37921" x="2459038" y="2862263"/>
          <p14:tracePt t="37931" x="2459038" y="2870200"/>
          <p14:tracePt t="37988" x="2459038" y="2876550"/>
          <p14:tracePt t="38010" x="2459038" y="2890838"/>
          <p14:tracePt t="38089" x="2459038" y="2903538"/>
          <p14:tracePt t="38111" x="2459038" y="2917825"/>
          <p14:tracePt t="38122" x="2459038" y="2924175"/>
          <p14:tracePt t="38146" x="2459038" y="2951163"/>
          <p14:tracePt t="38156" x="2459038" y="2959100"/>
          <p14:tracePt t="38167" x="2459038" y="2965450"/>
          <p14:tracePt t="38213" x="2459038" y="2971800"/>
          <p14:tracePt t="38382" x="2459038" y="2979738"/>
          <p14:tracePt t="38404" x="2459038" y="2986088"/>
          <p14:tracePt t="39304" x="2452688" y="2986088"/>
          <p14:tracePt t="39484" x="2452688" y="2979738"/>
          <p14:tracePt t="39574" x="2452688" y="2971800"/>
          <p14:tracePt t="39608" x="2452688" y="2965450"/>
          <p14:tracePt t="39619" x="2452688" y="2959100"/>
          <p14:tracePt t="39630" x="2452688" y="2951163"/>
          <p14:tracePt t="39652" x="2452688" y="2944813"/>
          <p14:tracePt t="39698" x="2452688" y="2938463"/>
          <p14:tracePt t="39709" x="2452688" y="2930525"/>
          <p14:tracePt t="39743" x="2452688" y="2924175"/>
          <p14:tracePt t="39788" x="2452688" y="2917825"/>
          <p14:tracePt t="39800" x="2459038" y="2917825"/>
          <p14:tracePt t="39810" x="2459038" y="2911475"/>
          <p14:tracePt t="39900" x="2465388" y="2911475"/>
          <p14:tracePt t="39968" x="2473325" y="2903538"/>
          <p14:tracePt t="39979" x="2479675" y="2897188"/>
          <p14:tracePt t="39990" x="2479675" y="2890838"/>
          <p14:tracePt t="40002" x="2493963" y="2870200"/>
          <p14:tracePt t="40013" x="2500313" y="2870200"/>
          <p14:tracePt t="40024" x="2506663" y="2855913"/>
          <p14:tracePt t="40036" x="2513013" y="2841625"/>
          <p14:tracePt t="40046" x="2520950" y="2835275"/>
          <p14:tracePt t="40058" x="2527300" y="2835275"/>
          <p14:tracePt t="40070" x="2533650" y="2828925"/>
          <p14:tracePt t="40080" x="2541588" y="2820988"/>
          <p14:tracePt t="40102" x="2547938" y="2820988"/>
          <p14:tracePt t="40114" x="2554288" y="2814638"/>
          <p14:tracePt t="40136" x="2562225" y="2808288"/>
          <p14:tracePt t="40148" x="2568575" y="2808288"/>
          <p14:tracePt t="40159" x="2574925" y="2808288"/>
          <p14:tracePt t="40170" x="2589213" y="2801938"/>
          <p14:tracePt t="40182" x="2595563" y="2801938"/>
          <p14:tracePt t="40192" x="2609850" y="2794000"/>
          <p14:tracePt t="40203" x="2630488" y="2787650"/>
          <p14:tracePt t="40216" x="2643188" y="2781300"/>
          <p14:tracePt t="40226" x="2663825" y="2773363"/>
          <p14:tracePt t="40237" x="2671763" y="2773363"/>
          <p14:tracePt t="40251" x="2692400" y="2767013"/>
          <p14:tracePt t="40260" x="2713038" y="2760663"/>
          <p14:tracePt t="40271" x="2746375" y="2760663"/>
          <p14:tracePt t="40284" x="2787650" y="2760663"/>
          <p14:tracePt t="40294" x="2828925" y="2760663"/>
          <p14:tracePt t="40305" x="2855913" y="2760663"/>
          <p14:tracePt t="40317" x="2863850" y="2752725"/>
          <p14:tracePt t="40327" x="2863850" y="2725738"/>
          <p14:tracePt t="40339" x="2855913" y="2671763"/>
          <p14:tracePt t="40351" x="2843213" y="2562225"/>
          <p14:tracePt t="40361" x="2828925" y="2349500"/>
          <p14:tracePt t="40744" x="2828925" y="2341563"/>
          <p14:tracePt t="40755" x="2822575" y="2328863"/>
          <p14:tracePt t="40778" x="2828925" y="2328863"/>
          <p14:tracePt t="40789" x="2863850" y="2322513"/>
          <p14:tracePt t="40800" x="2952750" y="2281238"/>
          <p14:tracePt t="40812" x="3062288" y="2212975"/>
          <p14:tracePt t="40823" x="3213100" y="2136775"/>
          <p14:tracePt t="40834" x="3424238" y="2047875"/>
          <p14:tracePt t="40845" x="3678238" y="1952625"/>
          <p14:tracePt t="40857" x="3938588" y="1849438"/>
          <p14:tracePt t="40866" x="4198938" y="1752600"/>
          <p14:tracePt t="40879" x="4287838" y="1719263"/>
          <p14:tracePt t="40890" x="4527550" y="1636713"/>
          <p14:tracePt t="40902" x="4740275" y="1547813"/>
          <p14:tracePt t="40913" x="4918075" y="1465263"/>
          <p14:tracePt t="40924" x="5048250" y="1417638"/>
          <p14:tracePt t="40935" x="5137150" y="1382713"/>
          <p14:tracePt t="40947" x="5164138" y="1370013"/>
          <p14:tracePt t="40958" x="5211763" y="1349375"/>
          <p14:tracePt t="40968" x="5246688" y="1328738"/>
          <p14:tracePt t="40980" x="5273675" y="1322388"/>
          <p14:tracePt t="40992" x="5302250" y="1314450"/>
          <p14:tracePt t="41003" x="5335588" y="1301750"/>
          <p14:tracePt t="41014" x="5383213" y="1287463"/>
          <p14:tracePt t="41025" x="5403850" y="1281113"/>
          <p14:tracePt t="41036" x="5492750" y="1260475"/>
          <p14:tracePt t="41048" x="5513388" y="1254125"/>
          <p14:tracePt t="41059" x="5548313" y="1239838"/>
          <p14:tracePt t="41070" x="5602288" y="1233488"/>
          <p14:tracePt t="41083" x="5630863" y="1233488"/>
          <p14:tracePt t="41093" x="5657850" y="1219200"/>
          <p14:tracePt t="41104" x="5670550" y="1219200"/>
          <p14:tracePt t="41216" x="5630863" y="1219200"/>
          <p14:tracePt t="41228" x="5589588" y="1171575"/>
          <p14:tracePt t="41239" x="5581650" y="1062038"/>
          <p14:tracePt t="41249" x="5568950" y="1000125"/>
          <p14:tracePt t="41262" x="5554663" y="835025"/>
          <p14:tracePt t="41273" x="5561013" y="787400"/>
          <p14:tracePt t="41621" x="5595938" y="774700"/>
          <p14:tracePt t="41633" x="5678488" y="739775"/>
          <p14:tracePt t="41644" x="5711825" y="739775"/>
          <p14:tracePt t="41655" x="5719763" y="754063"/>
          <p14:tracePt t="41666" x="5719763" y="766763"/>
          <p14:tracePt t="41734" x="5719763" y="760413"/>
          <p14:tracePt t="41745" x="5726113" y="760413"/>
          <p14:tracePt t="41756" x="5732463" y="760413"/>
          <p14:tracePt t="41779" x="5732463" y="754063"/>
          <p14:tracePt t="41914" x="5740400" y="754063"/>
          <p14:tracePt t="41936" x="5746750" y="754063"/>
          <p14:tracePt t="41958" x="5753100" y="754063"/>
          <p14:tracePt t="42004" x="5761038" y="754063"/>
          <p14:tracePt t="42038" x="5767388" y="754063"/>
          <p14:tracePt t="42050" x="5773738" y="754063"/>
          <p14:tracePt t="42083" x="5781675" y="754063"/>
          <p14:tracePt t="42094" x="5788025" y="754063"/>
          <p14:tracePt t="42116" x="5794375" y="754063"/>
          <p14:tracePt t="42139" x="5800725" y="754063"/>
          <p14:tracePt t="42149" x="5815013" y="754063"/>
          <p14:tracePt t="42162" x="5835650" y="754063"/>
          <p14:tracePt t="42173" x="5849938" y="754063"/>
          <p14:tracePt t="42184" x="5856288" y="754063"/>
          <p14:tracePt t="42229" x="5862638" y="754063"/>
          <p14:tracePt t="42240" x="5883275" y="754063"/>
          <p14:tracePt t="42251" x="5897563" y="760413"/>
          <p14:tracePt t="42263" x="5918200" y="760413"/>
          <p14:tracePt t="42274" x="5951538" y="766763"/>
          <p14:tracePt t="42285" x="5980113" y="766763"/>
          <p14:tracePt t="42296" x="6013450" y="766763"/>
          <p14:tracePt t="42307" x="6021388" y="766763"/>
          <p14:tracePt t="42319" x="6040438" y="766763"/>
          <p14:tracePt t="42331" x="6054725" y="766763"/>
          <p14:tracePt t="42341" x="6069013" y="766763"/>
          <p14:tracePt t="42364" x="6081713" y="766763"/>
          <p14:tracePt t="42375" x="6110288" y="774700"/>
          <p14:tracePt t="42387" x="6130925" y="774700"/>
          <p14:tracePt t="42398" x="6151563" y="781050"/>
          <p14:tracePt t="42409" x="6184900" y="781050"/>
          <p14:tracePt t="42420" x="6191250" y="781050"/>
          <p14:tracePt t="42433" x="6226175" y="781050"/>
          <p14:tracePt t="42443" x="6253163" y="781050"/>
          <p14:tracePt t="42454" x="6288088" y="781050"/>
          <p14:tracePt t="42467" x="6315075" y="781050"/>
          <p14:tracePt t="42477" x="6342063" y="781050"/>
          <p14:tracePt t="42488" x="6370638" y="781050"/>
          <p14:tracePt t="42501" x="6403975" y="781050"/>
          <p14:tracePt t="42510" x="6430963" y="787400"/>
          <p14:tracePt t="42522" x="6451600" y="787400"/>
          <p14:tracePt t="42534" x="6459538" y="787400"/>
          <p14:tracePt t="42544" x="6480175" y="787400"/>
          <p14:tracePt t="42555" x="6500813" y="787400"/>
          <p14:tracePt t="42567" x="6521450" y="787400"/>
          <p14:tracePt t="42577" x="6554788" y="787400"/>
          <p14:tracePt t="42589" x="6610350" y="787400"/>
          <p14:tracePt t="42601" x="6630988" y="787400"/>
          <p14:tracePt t="42612" x="6643688" y="787400"/>
          <p14:tracePt t="42623" x="6650038" y="787400"/>
          <p14:tracePt t="42679" x="6657975" y="787400"/>
          <p14:tracePt t="42690" x="6664325" y="787400"/>
          <p14:tracePt t="42701" x="6684963" y="793750"/>
          <p14:tracePt t="42713" x="6726238" y="801688"/>
          <p14:tracePt t="42724" x="6761163" y="808038"/>
          <p14:tracePt t="42737" x="6788150" y="822325"/>
          <p14:tracePt t="42747" x="6800850" y="822325"/>
          <p14:tracePt t="42782" x="6808788" y="822325"/>
          <p14:tracePt t="42792" x="6815138" y="822325"/>
          <p14:tracePt t="42814" x="6829425" y="822325"/>
          <p14:tracePt t="42825" x="6850063" y="822325"/>
          <p14:tracePt t="42837" x="6870700" y="822325"/>
          <p14:tracePt t="42850" x="6883400" y="822325"/>
          <p14:tracePt t="42859" x="6904038" y="822325"/>
          <p14:tracePt t="42882" x="6910388" y="822325"/>
          <p14:tracePt t="42893" x="6918325" y="822325"/>
          <p14:tracePt t="42927" x="6924675" y="822325"/>
          <p14:tracePt t="42949" x="6938963" y="822325"/>
          <p14:tracePt t="42960" x="6959600" y="822325"/>
          <p14:tracePt t="42971" x="6972300" y="828675"/>
          <p14:tracePt t="42982" x="6986588" y="828675"/>
          <p14:tracePt t="42994" x="6992938" y="828675"/>
          <p14:tracePt t="43005" x="7000875" y="828675"/>
          <p14:tracePt t="43016" x="7007225" y="828675"/>
          <p14:tracePt t="43197" x="7000875" y="828675"/>
          <p14:tracePt t="43241" x="6992938" y="828675"/>
          <p14:tracePt t="43590" x="7000875" y="828675"/>
          <p14:tracePt t="43646" x="7007225" y="828675"/>
          <p14:tracePt t="43715" x="7013575" y="828675"/>
          <p14:tracePt t="43725" x="7019925" y="828675"/>
          <p14:tracePt t="43737" x="7027863" y="828675"/>
          <p14:tracePt t="43759" x="7040563" y="828675"/>
          <p14:tracePt t="43770" x="7054850" y="828675"/>
          <p14:tracePt t="43782" x="7069138" y="828675"/>
          <p14:tracePt t="43793" x="7096125" y="828675"/>
          <p14:tracePt t="43804" x="7131050" y="828675"/>
          <p14:tracePt t="43816" x="7143750" y="828675"/>
          <p14:tracePt t="43826" x="7158038" y="828675"/>
          <p14:tracePt t="43972" x="7164388" y="828675"/>
          <p14:tracePt t="44041" x="7170738" y="828675"/>
          <p14:tracePt t="44051" x="7199313" y="828675"/>
          <p14:tracePt t="44063" x="7226300" y="828675"/>
          <p14:tracePt t="44074" x="7253288" y="828675"/>
          <p14:tracePt t="44085" x="7267575" y="828675"/>
          <p14:tracePt t="44097" x="7280275" y="828675"/>
          <p14:tracePt t="44108" x="7300913" y="828675"/>
          <p14:tracePt t="44119" x="7329488" y="828675"/>
          <p14:tracePt t="44130" x="7370763" y="828675"/>
          <p14:tracePt t="44141" x="7410450" y="828675"/>
          <p14:tracePt t="44152" x="7472363" y="828675"/>
          <p14:tracePt t="44164" x="7513638" y="828675"/>
          <p14:tracePt t="44175" x="7540625" y="828675"/>
          <p14:tracePt t="44187" x="7575550" y="828675"/>
          <p14:tracePt t="44200" x="7589838" y="828675"/>
          <p14:tracePt t="44209" x="7616825" y="828675"/>
          <p14:tracePt t="44220" x="7629525" y="828675"/>
          <p14:tracePt t="44233" x="7637463" y="828675"/>
          <p14:tracePt t="44346" x="7637463" y="835025"/>
          <p14:tracePt t="44558" x="7643813" y="835025"/>
          <p14:tracePt t="44614" x="7658100" y="835025"/>
          <p14:tracePt t="44625" x="7670800" y="842963"/>
          <p14:tracePt t="44637" x="7678738" y="842963"/>
          <p14:tracePt t="45210" x="7670800" y="842963"/>
          <p14:tracePt t="45222" x="7658100" y="842963"/>
          <p14:tracePt t="45232" x="7650163" y="842963"/>
          <p14:tracePt t="45244" x="7637463" y="842963"/>
          <p14:tracePt t="45255" x="7616825" y="842963"/>
          <p14:tracePt t="45266" x="7596188" y="855663"/>
          <p14:tracePt t="45278" x="7561263" y="869950"/>
          <p14:tracePt t="45289" x="7513638" y="890588"/>
          <p14:tracePt t="45301" x="7451725" y="931863"/>
          <p14:tracePt t="45312" x="7418388" y="958850"/>
          <p14:tracePt t="45322" x="7329488" y="1014413"/>
          <p14:tracePt t="45335" x="7219950" y="1068388"/>
          <p14:tracePt t="45345" x="7116763" y="1109663"/>
          <p14:tracePt t="45357" x="7007225" y="1143000"/>
          <p14:tracePt t="45369" x="6945313" y="1163638"/>
          <p14:tracePt t="45379" x="6924675" y="1163638"/>
          <p14:tracePt t="45390" x="6897688" y="1171575"/>
          <p14:tracePt t="45401" x="6877050" y="1171575"/>
          <p14:tracePt t="45413" x="6835775" y="1184275"/>
          <p14:tracePt t="45424" x="6815138" y="1184275"/>
          <p14:tracePt t="45435" x="6761163" y="1192213"/>
          <p14:tracePt t="45447" x="6705600" y="1192213"/>
          <p14:tracePt t="45458" x="6650038" y="1192213"/>
          <p14:tracePt t="45469" x="6596063" y="1192213"/>
          <p14:tracePt t="45482" x="6561138" y="1192213"/>
          <p14:tracePt t="45492" x="6548438" y="1192213"/>
          <p14:tracePt t="45503" x="6534150" y="1192213"/>
          <p14:tracePt t="45516" x="6527800" y="1192213"/>
          <p14:tracePt t="45525" x="6521450" y="1192213"/>
          <p14:tracePt t="45537" x="6492875" y="1192213"/>
          <p14:tracePt t="45549" x="6486525" y="1192213"/>
          <p14:tracePt t="45559" x="6451600" y="1198563"/>
          <p14:tracePt t="45570" x="6418263" y="1198563"/>
          <p14:tracePt t="45582" x="6376988" y="1198563"/>
          <p14:tracePt t="45593" x="6350000" y="1198563"/>
          <p14:tracePt t="45604" x="6329363" y="1198563"/>
          <p14:tracePt t="45616" x="6315075" y="1198563"/>
          <p14:tracePt t="45627" x="6308725" y="1198563"/>
          <p14:tracePt t="45638" x="6294438" y="1198563"/>
          <p14:tracePt t="45650" x="6267450" y="1198563"/>
          <p14:tracePt t="45660" x="6253163" y="1204913"/>
          <p14:tracePt t="45672" x="6199188" y="1204913"/>
          <p14:tracePt t="45682" x="6157913" y="1204913"/>
          <p14:tracePt t="45694" x="6102350" y="1204913"/>
          <p14:tracePt t="45705" x="6069013" y="1204913"/>
          <p14:tracePt t="45716" x="6048375" y="1212850"/>
          <p14:tracePt t="45728" x="6034088" y="1219200"/>
          <p14:tracePt t="45739" x="6027738" y="1225550"/>
          <p14:tracePt t="45751" x="6013450" y="1239838"/>
          <p14:tracePt t="45762" x="6000750" y="1254125"/>
          <p14:tracePt t="45773" x="5992813" y="1254125"/>
          <p14:tracePt t="45785" x="5980113" y="1273175"/>
          <p14:tracePt t="45795" x="5972175" y="1287463"/>
          <p14:tracePt t="45807" x="5965825" y="1308100"/>
          <p14:tracePt t="45818" x="5959475" y="1322388"/>
          <p14:tracePt t="45829" x="5959475" y="1335088"/>
          <p14:tracePt t="45840" x="5959475" y="1349375"/>
          <p14:tracePt t="45863" x="5959475" y="1355725"/>
          <p14:tracePt t="45874" x="5959475" y="1363663"/>
          <p14:tracePt t="45942" x="5959475" y="1370013"/>
          <p14:tracePt t="46043" x="5965825" y="1370013"/>
          <p14:tracePt t="46099" x="5972175" y="1370013"/>
          <p14:tracePt t="46270" x="5992813" y="1370013"/>
          <p14:tracePt t="46280" x="5992813" y="1376363"/>
          <p14:tracePt t="46290" x="6007100" y="1376363"/>
          <p14:tracePt t="46303" x="6027738" y="1390650"/>
          <p14:tracePt t="46313" x="6061075" y="1397000"/>
          <p14:tracePt t="46324" x="6089650" y="1403350"/>
          <p14:tracePt t="46335" x="6137275" y="1417638"/>
          <p14:tracePt t="46349" x="6184900" y="1431925"/>
          <p14:tracePt t="46358" x="6205538" y="1431925"/>
          <p14:tracePt t="46370" x="6246813" y="1444625"/>
          <p14:tracePt t="46382" x="6294438" y="1452563"/>
          <p14:tracePt t="46392" x="6321425" y="1458913"/>
          <p14:tracePt t="46403" x="6356350" y="1458913"/>
          <p14:tracePt t="46416" x="6376988" y="1458913"/>
          <p14:tracePt t="46425" x="6391275" y="1458913"/>
          <p14:tracePt t="46436" x="6403975" y="1458913"/>
          <p14:tracePt t="46449" x="6424613" y="1458913"/>
          <p14:tracePt t="46459" x="6459538" y="1458913"/>
          <p14:tracePt t="46470" x="6465888" y="1458913"/>
          <p14:tracePt t="46482" x="6500813" y="1458913"/>
          <p14:tracePt t="46493" x="6554788" y="1458913"/>
          <p14:tracePt t="46504" x="6637338" y="1458913"/>
          <p14:tracePt t="46514" x="6691313" y="1458913"/>
          <p14:tracePt t="46527" x="6746875" y="1444625"/>
          <p14:tracePt t="46538" x="6794500" y="1444625"/>
          <p14:tracePt t="46548" x="6835775" y="1438275"/>
          <p14:tracePt t="46560" x="6877050" y="1438275"/>
          <p14:tracePt t="46571" x="6918325" y="1438275"/>
          <p14:tracePt t="46583" x="6945313" y="1438275"/>
          <p14:tracePt t="46594" x="7007225" y="1431925"/>
          <p14:tracePt t="46605" x="7089775" y="1431925"/>
          <p14:tracePt t="46617" x="7185025" y="1417638"/>
          <p14:tracePt t="46628" x="7253288" y="1417638"/>
          <p14:tracePt t="46639" x="7321550" y="1417638"/>
          <p14:tracePt t="46650" x="7370763" y="1411288"/>
          <p14:tracePt t="46662" x="7418388" y="1390650"/>
          <p14:tracePt t="46673" x="7459663" y="1382713"/>
          <p14:tracePt t="46685" x="7493000" y="1370013"/>
          <p14:tracePt t="46696" x="7507288" y="1370013"/>
          <p14:tracePt t="46707" x="7534275" y="1370013"/>
          <p14:tracePt t="46717" x="7569200" y="1370013"/>
          <p14:tracePt t="46729" x="7610475" y="1370013"/>
          <p14:tracePt t="46740" x="7629525" y="1370013"/>
          <p14:tracePt t="46751" x="7650163" y="1370013"/>
          <p14:tracePt t="46763" x="7670800" y="1370013"/>
          <p14:tracePt t="46774" x="7705725" y="1382713"/>
          <p14:tracePt t="46785" x="7720013" y="1390650"/>
          <p14:tracePt t="46798" x="7726363" y="1397000"/>
          <p14:tracePt t="46819" x="7726363" y="1403350"/>
          <p14:tracePt t="46832" x="7732713" y="1403350"/>
          <p14:tracePt t="46842" x="7747000" y="1417638"/>
          <p14:tracePt t="46853" x="7753350" y="1452563"/>
          <p14:tracePt t="46867" x="7759700" y="1485900"/>
          <p14:tracePt t="46875" x="7767638" y="1541463"/>
          <p14:tracePt t="46887" x="7780338" y="1589088"/>
          <p14:tracePt t="46899" x="7780338" y="1630363"/>
          <p14:tracePt t="46909" x="7788275" y="1657350"/>
          <p14:tracePt t="46920" x="7788275" y="1663700"/>
          <p14:tracePt t="46932" x="7788275" y="1684338"/>
          <p14:tracePt t="46943" x="7788275" y="1704975"/>
          <p14:tracePt t="46954" x="7780338" y="1719263"/>
          <p14:tracePt t="46966" x="7773988" y="1733550"/>
          <p14:tracePt t="46977" x="7759700" y="1746250"/>
          <p14:tracePt t="46987" x="7747000" y="1760538"/>
          <p14:tracePt t="46998" x="7740650" y="1766888"/>
          <p14:tracePt t="47010" x="7726363" y="1766888"/>
          <p14:tracePt t="47022" x="7705725" y="1773238"/>
          <p14:tracePt t="47034" x="7691438" y="1773238"/>
          <p14:tracePt t="47044" x="7678738" y="1773238"/>
          <p14:tracePt t="47066" x="7664450" y="1773238"/>
          <p14:tracePt t="47078" x="7629525" y="1773238"/>
          <p14:tracePt t="47089" x="7616825" y="1773238"/>
          <p14:tracePt t="47100" x="7610475" y="1773238"/>
          <p14:tracePt t="47147" x="7602538" y="1773238"/>
          <p14:tracePt t="47157" x="7596188" y="1773238"/>
          <p14:tracePt t="47168" x="7589838" y="1773238"/>
          <p14:tracePt t="47179" x="7581900" y="1773238"/>
          <p14:tracePt t="47202" x="7575550" y="1773238"/>
          <p14:tracePt t="47213" x="7575550" y="1766888"/>
          <p14:tracePt t="47224" x="7569200" y="1760538"/>
          <p14:tracePt t="47235" x="7561263" y="1746250"/>
          <p14:tracePt t="47248" x="7554913" y="1725613"/>
          <p14:tracePt t="47258" x="7548563" y="1719263"/>
          <p14:tracePt t="47269" x="7548563" y="1712913"/>
          <p14:tracePt t="47303" x="7548563" y="1704975"/>
          <p14:tracePt t="47315" x="7548563" y="1698625"/>
          <p14:tracePt t="47336" x="7548563" y="1684338"/>
          <p14:tracePt t="47348" x="7548563" y="1671638"/>
          <p14:tracePt t="47371" x="7548563" y="1657350"/>
          <p14:tracePt t="47821" x="7548563" y="1651000"/>
          <p14:tracePt t="47843" x="7548563" y="1643063"/>
          <p14:tracePt t="47865" x="7548563" y="1636713"/>
          <p14:tracePt t="47912" x="7548563" y="1630363"/>
          <p14:tracePt t="47945" x="7548563" y="1622425"/>
          <p14:tracePt t="47989" x="7548563" y="1616075"/>
          <p14:tracePt t="48011" x="7548563" y="1609725"/>
          <p14:tracePt t="48023" x="7548563" y="1603375"/>
          <p14:tracePt t="48046" x="7548563" y="1589088"/>
          <p14:tracePt t="48057" x="7548563" y="1574800"/>
          <p14:tracePt t="48068" x="7548563" y="1562100"/>
          <p14:tracePt t="48090" x="7548563" y="1554163"/>
          <p14:tracePt t="48102" x="7548563" y="1547813"/>
          <p14:tracePt t="48114" x="7548563" y="1541463"/>
          <p14:tracePt t="48135" x="7548563" y="1533525"/>
          <p14:tracePt t="48158" x="7548563" y="1520825"/>
          <p14:tracePt t="48169" x="7548563" y="1506538"/>
          <p14:tracePt t="48181" x="7548563" y="1493838"/>
          <p14:tracePt t="48192" x="7548563" y="1485900"/>
          <p14:tracePt t="48203" x="7548563" y="1473200"/>
          <p14:tracePt t="48216" x="7554913" y="1458913"/>
          <p14:tracePt t="48225" x="7554913" y="1444625"/>
          <p14:tracePt t="48237" x="7554913" y="1431925"/>
          <p14:tracePt t="48250" x="7561263" y="1431925"/>
          <p14:tracePt t="48259" x="7561263" y="1417638"/>
          <p14:tracePt t="48270" x="7561263" y="1411288"/>
          <p14:tracePt t="48281" x="7569200" y="1403350"/>
          <p14:tracePt t="48292" x="7575550" y="1382713"/>
          <p14:tracePt t="48304" x="7581900" y="1370013"/>
          <p14:tracePt t="48316" x="7581900" y="1355725"/>
          <p14:tracePt t="48327" x="7589838" y="1349375"/>
          <p14:tracePt t="48338" x="7602538" y="1335088"/>
          <p14:tracePt t="48360" x="7602538" y="1328738"/>
          <p14:tracePt t="48372" x="7610475" y="1328738"/>
          <p14:tracePt t="48394" x="7610475" y="1314450"/>
          <p14:tracePt t="48405" x="7616825" y="1314450"/>
          <p14:tracePt t="48416" x="7623175" y="1314450"/>
          <p14:tracePt t="48439" x="7623175" y="1308100"/>
          <p14:tracePt t="48473" x="7623175" y="1301750"/>
          <p14:tracePt t="48596" x="7623175" y="1293813"/>
          <p14:tracePt t="48608" x="7623175" y="1287463"/>
          <p14:tracePt t="48631" x="7623175" y="1281113"/>
          <p14:tracePt t="48642" x="7623175" y="1266825"/>
          <p14:tracePt t="48653" x="7623175" y="1260475"/>
          <p14:tracePt t="48664" x="7623175" y="1254125"/>
          <p14:tracePt t="48675" x="7623175" y="1239838"/>
          <p14:tracePt t="48709" x="7623175" y="1233488"/>
          <p14:tracePt t="48720" x="7623175" y="1225550"/>
          <p14:tracePt t="48743" x="7623175" y="1219200"/>
          <p14:tracePt t="48755" x="7629525" y="1212850"/>
          <p14:tracePt t="48777" x="7629525" y="1204913"/>
          <p14:tracePt t="48799" x="7637463" y="1198563"/>
          <p14:tracePt t="48845" x="7637463" y="1192213"/>
          <p14:tracePt t="48855" x="7637463" y="1184275"/>
          <p14:tracePt t="48866" x="7637463" y="1177925"/>
          <p14:tracePt t="48879" x="7637463" y="1171575"/>
          <p14:tracePt t="48890" x="7637463" y="1163638"/>
          <p14:tracePt t="48900" x="7637463" y="1157288"/>
          <p14:tracePt t="48912" x="7637463" y="1150938"/>
          <p14:tracePt t="48923" x="7629525" y="1123950"/>
          <p14:tracePt t="48934" x="7616825" y="1109663"/>
          <p14:tracePt t="48946" x="7602538" y="1095375"/>
          <p14:tracePt t="48957" x="7581900" y="1082675"/>
          <p14:tracePt t="48970" x="7554913" y="1074738"/>
          <p14:tracePt t="48980" x="7540625" y="1068388"/>
          <p14:tracePt t="48990" x="7527925" y="1068388"/>
          <p14:tracePt t="49001" x="7507288" y="1068388"/>
          <p14:tracePt t="49016" x="7486650" y="1068388"/>
          <p14:tracePt t="49025" x="7466013" y="1062038"/>
          <p14:tracePt t="49035" x="7439025" y="1047750"/>
          <p14:tracePt t="49047" x="7424738" y="1047750"/>
          <p14:tracePt t="49069" x="7418388" y="1047750"/>
          <p14:tracePt t="49092" x="7410450" y="1047750"/>
          <p14:tracePt t="49103" x="7389813" y="1047750"/>
          <p14:tracePt t="49115" x="7377113" y="1047750"/>
          <p14:tracePt t="49182" x="7370763" y="1047750"/>
          <p14:tracePt t="49204" x="7356475" y="1041400"/>
          <p14:tracePt t="49215" x="7350125" y="1027113"/>
          <p14:tracePt t="49227" x="7350125" y="1020763"/>
          <p14:tracePt t="49238" x="7342188" y="1020763"/>
          <p14:tracePt t="49249" x="7342188" y="1014413"/>
          <p14:tracePt t="49272" x="7342188" y="1006475"/>
          <p14:tracePt t="49294" x="7342188" y="993775"/>
          <p14:tracePt t="49305" x="7342188" y="985838"/>
          <p14:tracePt t="49316" x="7342188" y="979488"/>
          <p14:tracePt t="49328" x="7342188" y="973138"/>
          <p14:tracePt t="49340" x="7342188" y="965200"/>
          <p14:tracePt t="49564" x="7342188" y="993775"/>
          <p14:tracePt t="49575" x="7342188" y="1033463"/>
          <p14:tracePt t="49586" x="7342188" y="1116013"/>
          <p14:tracePt t="49598" x="7342188" y="1225550"/>
          <p14:tracePt t="49609" x="7342188" y="1322388"/>
          <p14:tracePt t="49620" x="7342188" y="1423988"/>
          <p14:tracePt t="49630" x="7342188" y="1520825"/>
          <p14:tracePt t="49643" x="7350125" y="1609725"/>
          <p14:tracePt t="49654" x="7350125" y="1651000"/>
          <p14:tracePt t="49666" x="7335838" y="1712913"/>
          <p14:tracePt t="49677" x="7321550" y="1746250"/>
          <p14:tracePt t="49687" x="7273925" y="1773238"/>
          <p14:tracePt t="49700" x="7212013" y="1793875"/>
          <p14:tracePt t="49710" x="7191375" y="1808163"/>
          <p14:tracePt t="49722" x="7137400" y="1814513"/>
          <p14:tracePt t="49733" x="7089775" y="1835150"/>
          <p14:tracePt t="49745" x="7054850" y="1843088"/>
          <p14:tracePt t="49755" x="7027863" y="1849438"/>
          <p14:tracePt t="49768" x="7019925" y="1849438"/>
          <p14:tracePt t="49778" x="7013575" y="1849438"/>
          <p14:tracePt t="49790" x="7013575" y="1855788"/>
          <p14:tracePt t="49814" x="7013575" y="1870075"/>
          <p14:tracePt t="49823" x="7013575" y="1876425"/>
          <p14:tracePt t="49834" x="7013575" y="1911350"/>
          <p14:tracePt t="49846" x="7013575" y="1965325"/>
          <p14:tracePt t="49857" x="7069138" y="2041525"/>
          <p14:tracePt t="49868" x="7150100" y="2143125"/>
          <p14:tracePt t="49881" x="7273925" y="2252663"/>
          <p14:tracePt t="49890" x="7472363" y="2390775"/>
          <p14:tracePt t="49901" x="7726363" y="2581275"/>
          <p14:tracePt t="49915" x="7910513" y="2678113"/>
          <p14:tracePt t="49924" x="8048625" y="2752725"/>
          <p14:tracePt t="49935" x="8089900" y="2773363"/>
          <p14:tracePt t="49949" x="8150225" y="2794000"/>
          <p14:tracePt t="49958" x="8170863" y="2794000"/>
          <p14:tracePt t="50037" x="8116888" y="2808288"/>
          <p14:tracePt t="50048" x="8096250" y="2808288"/>
          <p14:tracePt t="50060" x="8040688" y="2820988"/>
          <p14:tracePt t="50070" x="7986713" y="2841625"/>
          <p14:tracePt t="50082" x="7910513" y="2862263"/>
          <p14:tracePt t="50093" x="7842250" y="2876550"/>
          <p14:tracePt t="50104" x="7767638" y="2897188"/>
          <p14:tracePt t="50116" x="7685088" y="2917825"/>
          <p14:tracePt t="50127" x="7629525" y="2917825"/>
          <p14:tracePt t="50138" x="7596188" y="2924175"/>
          <p14:tracePt t="50149" x="7589838" y="2924175"/>
          <p14:tracePt t="50217" x="7610475" y="2917825"/>
          <p14:tracePt t="50230" x="7643813" y="2890838"/>
          <p14:tracePt t="50239" x="7670800" y="2855913"/>
          <p14:tracePt t="50250" x="7712075" y="2808288"/>
          <p14:tracePt t="50261" x="7726363" y="2760663"/>
          <p14:tracePt t="50273" x="7747000" y="2698750"/>
          <p14:tracePt t="50284" x="7747000" y="2678113"/>
          <p14:tracePt t="50295" x="7747000" y="2636838"/>
          <p14:tracePt t="50307" x="7747000" y="2581275"/>
          <p14:tracePt t="50318" x="7726363" y="2533650"/>
          <p14:tracePt t="50330" x="7705725" y="2471738"/>
          <p14:tracePt t="50340" x="7691438" y="2438400"/>
          <p14:tracePt t="50351" x="7670800" y="2397125"/>
          <p14:tracePt t="50365" x="7643813" y="2335213"/>
          <p14:tracePt t="50374" x="7623175" y="2287588"/>
          <p14:tracePt t="50385" x="7602538" y="2225675"/>
          <p14:tracePt t="50397" x="7581900" y="2157413"/>
          <p14:tracePt t="50408" x="7575550" y="2136775"/>
          <p14:tracePt t="50419" x="7554913" y="2089150"/>
          <p14:tracePt t="50431" x="7548563" y="2047875"/>
          <p14:tracePt t="50442" x="7540625" y="2020888"/>
          <p14:tracePt t="50453" x="7540625" y="2000250"/>
          <p14:tracePt t="50465" x="7534275" y="1979613"/>
          <p14:tracePt t="50475" x="7534275" y="1965325"/>
          <p14:tracePt t="50487" x="7527925" y="1931988"/>
          <p14:tracePt t="50497" x="7519988" y="1903413"/>
          <p14:tracePt t="50509" x="7499350" y="1843088"/>
          <p14:tracePt t="50520" x="7499350" y="1828800"/>
          <p14:tracePt t="50532" x="7486650" y="1773238"/>
          <p14:tracePt t="50543" x="7486650" y="1733550"/>
          <p14:tracePt t="50554" x="7486650" y="1692275"/>
          <p14:tracePt t="50566" x="7480300" y="1636713"/>
          <p14:tracePt t="50576" x="7459663" y="1589088"/>
          <p14:tracePt t="50588" x="7431088" y="1527175"/>
          <p14:tracePt t="50600" x="7377113" y="1452563"/>
          <p14:tracePt t="50610" x="7321550" y="1363663"/>
          <p14:tracePt t="50621" x="7267575" y="1301750"/>
          <p14:tracePt t="50633" x="7259638" y="1287463"/>
          <p14:tracePt t="50644" x="7253288" y="1273175"/>
          <p14:tracePt t="50700" x="7246938" y="1273175"/>
          <p14:tracePt t="50712" x="7240588" y="1254125"/>
          <p14:tracePt t="50723" x="7240588" y="1246188"/>
          <p14:tracePt t="50734" x="7240588" y="1239838"/>
          <p14:tracePt t="50747" x="7232650" y="1233488"/>
          <p14:tracePt t="50757" x="7232650" y="1225550"/>
          <p14:tracePt t="50779" x="7232650" y="1219200"/>
          <p14:tracePt t="50791" x="7232650" y="1204913"/>
          <p14:tracePt t="50801" x="7232650" y="1171575"/>
          <p14:tracePt t="50815" x="7219950" y="1143000"/>
          <p14:tracePt t="50824" x="7212013" y="1109663"/>
          <p14:tracePt t="50835" x="7205663" y="1089025"/>
          <p14:tracePt t="50847" x="7205663" y="1082675"/>
          <p14:tracePt t="50869" x="7199313" y="1074738"/>
          <p14:tracePt t="50881" x="7199313" y="1068388"/>
          <p14:tracePt t="50892" x="7199313" y="1062038"/>
          <p14:tracePt t="50903" x="7191375" y="1047750"/>
          <p14:tracePt t="50914" x="7191375" y="1014413"/>
          <p14:tracePt t="50925" x="7185025" y="973138"/>
          <p14:tracePt t="50937" x="7185025" y="938213"/>
          <p14:tracePt t="50950" x="7178675" y="917575"/>
          <p14:tracePt t="51186" x="7185025" y="911225"/>
          <p14:tracePt t="51197" x="7240588" y="903288"/>
          <p14:tracePt t="51206" x="7294563" y="890588"/>
          <p14:tracePt t="51218" x="7370763" y="884238"/>
          <p14:tracePt t="51230" x="7397750" y="884238"/>
          <p14:tracePt t="51240" x="7451725" y="876300"/>
          <p14:tracePt t="51251" x="7493000" y="863600"/>
          <p14:tracePt t="51265" x="7513638" y="863600"/>
          <p14:tracePt t="51274" x="7534275" y="855663"/>
          <p14:tracePt t="51297" x="7540625" y="855663"/>
          <p14:tracePt t="51319" x="7548563" y="855663"/>
          <p14:tracePt t="51455" x="7540625" y="855663"/>
          <p14:tracePt t="51500" x="7527925" y="863600"/>
          <p14:tracePt t="51511" x="7513638" y="896938"/>
          <p14:tracePt t="51522" x="7459663" y="985838"/>
          <p14:tracePt t="51533" x="7377113" y="1103313"/>
          <p14:tracePt t="51544" x="7288213" y="1204913"/>
          <p14:tracePt t="51555" x="7199313" y="1335088"/>
          <p14:tracePt t="51567" x="7131050" y="1452563"/>
          <p14:tracePt t="51577" x="7075488" y="1554163"/>
          <p14:tracePt t="51589" x="7034213" y="1651000"/>
          <p14:tracePt t="51600" x="7013575" y="1725613"/>
          <p14:tracePt t="51614" x="7013575" y="1760538"/>
          <p14:tracePt t="51623" x="7013575" y="1787525"/>
          <p14:tracePt t="51634" x="7013575" y="1801813"/>
          <p14:tracePt t="51648" x="7007225" y="1814513"/>
          <p14:tracePt t="51657" x="7007225" y="1822450"/>
          <p14:tracePt t="51668" x="7007225" y="1828800"/>
          <p14:tracePt t="51682" x="7007225" y="1835150"/>
          <p14:tracePt t="51859" x="7061200" y="1849438"/>
          <p14:tracePt t="51871" x="7116763" y="1855788"/>
          <p14:tracePt t="51881" x="7170738" y="1855788"/>
          <p14:tracePt t="51893" x="7185025" y="1862138"/>
          <p14:tracePt t="51905" x="7212013" y="1862138"/>
          <p14:tracePt t="51927" x="7232650" y="1862138"/>
          <p14:tracePt t="51938" x="7246938" y="1855788"/>
          <p14:tracePt t="51949" x="7273925" y="1849438"/>
          <p14:tracePt t="51961" x="7273925" y="1843088"/>
          <p14:tracePt t="51980" x="7288213" y="1843088"/>
          <p14:tracePt t="51995" x="7300913" y="1843088"/>
          <p14:tracePt t="52017" x="7315200" y="1835150"/>
          <p14:tracePt t="52029" x="7329488" y="1835150"/>
          <p14:tracePt t="52040" x="7350125" y="1835150"/>
          <p14:tracePt t="52050" x="7362825" y="1828800"/>
          <p14:tracePt t="52064" x="7377113" y="1828800"/>
          <p14:tracePt t="52073" x="7383463" y="1828800"/>
          <p14:tracePt t="52107" x="7383463" y="1822450"/>
          <p14:tracePt t="52118" x="7389813" y="1822450"/>
          <p14:tracePt t="52140" x="7397750" y="1822450"/>
          <p14:tracePt t="52399" x="7383463" y="1822450"/>
          <p14:tracePt t="52410" x="7342188" y="1822450"/>
          <p14:tracePt t="52421" x="7288213" y="1822450"/>
          <p14:tracePt t="52432" x="7205663" y="1822450"/>
          <p14:tracePt t="52445" x="7096125" y="1801813"/>
          <p14:tracePt t="52455" x="6972300" y="1781175"/>
          <p14:tracePt t="52467" x="6856413" y="1760538"/>
          <p14:tracePt t="52480" x="6761163" y="1733550"/>
          <p14:tracePt t="52489" x="6691313" y="1725613"/>
          <p14:tracePt t="52500" x="6684963" y="1725613"/>
          <p14:tracePt t="52557" x="6711950" y="1725613"/>
          <p14:tracePt t="52567" x="6761163" y="1733550"/>
          <p14:tracePt t="52580" x="6862763" y="1752600"/>
          <p14:tracePt t="52590" x="6986588" y="1781175"/>
          <p14:tracePt t="52601" x="7123113" y="1801813"/>
          <p14:tracePt t="52613" x="7232650" y="1814513"/>
          <p14:tracePt t="52624" x="7329488" y="1822450"/>
          <p14:tracePt t="52635" x="7342188" y="1822450"/>
          <p14:tracePt t="52646" x="7362825" y="1822450"/>
          <p14:tracePt t="52725" x="7362825" y="1828800"/>
          <p14:tracePt t="52736" x="7362825" y="1835150"/>
          <p14:tracePt t="52759" x="7362825" y="1849438"/>
          <p14:tracePt t="52771" x="7362825" y="1862138"/>
          <p14:tracePt t="52781" x="7350125" y="1870075"/>
          <p14:tracePt t="52793" x="7350125" y="1876425"/>
          <p14:tracePt t="52838" x="7350125" y="1882775"/>
          <p14:tracePt t="52883" x="7350125" y="1890713"/>
          <p14:tracePt t="53029" x="7362825" y="1890713"/>
          <p14:tracePt t="53040" x="7377113" y="1890713"/>
          <p14:tracePt t="53052" x="7389813" y="1882775"/>
          <p14:tracePt t="53097" x="7397750" y="1882775"/>
          <p14:tracePt t="53108" x="7404100" y="1882775"/>
          <p14:tracePt t="53119" x="7410450" y="1882775"/>
          <p14:tracePt t="53142" x="7418388" y="1882775"/>
          <p14:tracePt t="53198" x="7424738" y="1882775"/>
          <p14:tracePt t="53210" x="7431088" y="1882775"/>
          <p14:tracePt t="53288" x="7439025" y="1882775"/>
          <p14:tracePt t="53603" x="7439025" y="1876425"/>
          <p14:tracePt t="53614" x="7439025" y="1862138"/>
          <p14:tracePt t="53625" x="7439025" y="1849438"/>
          <p14:tracePt t="53637" x="7439025" y="1843088"/>
          <p14:tracePt t="53648" x="7439025" y="1814513"/>
          <p14:tracePt t="53660" x="7439025" y="1801813"/>
          <p14:tracePt t="53670" x="7439025" y="1781175"/>
          <p14:tracePt t="53681" x="7439025" y="1766888"/>
          <p14:tracePt t="53694" x="7418388" y="1752600"/>
          <p14:tracePt t="53705" x="7397750" y="1719263"/>
          <p14:tracePt t="53717" x="7389813" y="1704975"/>
          <p14:tracePt t="53727" x="7362825" y="1651000"/>
          <p14:tracePt t="53738" x="7335838" y="1562100"/>
          <p14:tracePt t="53749" x="7253288" y="1465263"/>
          <p14:tracePt t="53760" x="7185025" y="1363663"/>
          <p14:tracePt t="53772" x="7131050" y="1293813"/>
          <p14:tracePt t="53783" x="7081838" y="1233488"/>
          <p14:tracePt t="53797" x="7040563" y="1198563"/>
          <p14:tracePt t="53805" x="7007225" y="1171575"/>
          <p14:tracePt t="53817" x="6972300" y="1150938"/>
          <p14:tracePt t="53830" x="6965950" y="1150938"/>
          <p14:tracePt t="53840" x="6945313" y="1143000"/>
          <p14:tracePt t="53850" x="6918325" y="1123950"/>
          <p14:tracePt t="53863" x="6889750" y="1109663"/>
          <p14:tracePt t="53873" x="6870700" y="1103313"/>
          <p14:tracePt t="53884" x="6850063" y="1095375"/>
          <p14:tracePt t="53896" x="6821488" y="1095375"/>
          <p14:tracePt t="53907" x="6800850" y="1095375"/>
          <p14:tracePt t="53918" x="6780213" y="1095375"/>
          <p14:tracePt t="53931" x="6773863" y="1095375"/>
          <p14:tracePt t="53941" x="6767513" y="1095375"/>
          <p14:tracePt t="53952" x="6753225" y="1103313"/>
          <p14:tracePt t="53964" x="6732588" y="1109663"/>
          <p14:tracePt t="53980" x="6691313" y="1136650"/>
          <p14:tracePt t="53986" x="6637338" y="1184275"/>
          <p14:tracePt t="53996" x="6575425" y="1239838"/>
          <p14:tracePt t="54008" x="6513513" y="1301750"/>
          <p14:tracePt t="54020" x="6430963" y="1376363"/>
          <p14:tracePt t="54029" x="6356350" y="1493838"/>
          <p14:tracePt t="54042" x="6288088" y="1568450"/>
          <p14:tracePt t="54053" x="6246813" y="1616075"/>
          <p14:tracePt t="54065" x="6157913" y="1719263"/>
          <p14:tracePt t="54076" x="6054725" y="1814513"/>
          <p14:tracePt t="54087" x="5965825" y="1903413"/>
          <p14:tracePt t="54099" x="5897563" y="1965325"/>
          <p14:tracePt t="54110" x="5870575" y="2006600"/>
          <p14:tracePt t="54120" x="5870575" y="2012950"/>
          <p14:tracePt t="54144" x="5883275" y="2012950"/>
          <p14:tracePt t="54155" x="5897563" y="2012950"/>
          <p14:tracePt t="54165" x="5903913" y="2012950"/>
          <p14:tracePt t="54178" x="5924550" y="2012950"/>
          <p14:tracePt t="54188" x="5945188" y="2012950"/>
          <p14:tracePt t="54199" x="5965825" y="2012950"/>
          <p14:tracePt t="54211" x="6000750" y="2012950"/>
          <p14:tracePt t="54222" x="6040438" y="2012950"/>
          <p14:tracePt t="54233" x="6096000" y="2012950"/>
          <p14:tracePt t="54247" x="6164263" y="2012950"/>
          <p14:tracePt t="54256" x="6219825" y="2027238"/>
          <p14:tracePt t="54266" x="6288088" y="2027238"/>
          <p14:tracePt t="54280" x="6315075" y="2033588"/>
          <p14:tracePt t="54290" x="6356350" y="2033588"/>
          <p14:tracePt t="54301" x="6397625" y="2041525"/>
          <p14:tracePt t="54313" x="6430963" y="2041525"/>
          <p14:tracePt t="54323" x="6451600" y="2047875"/>
          <p14:tracePt t="54334" x="6472238" y="2047875"/>
          <p14:tracePt t="54347" x="6492875" y="2047875"/>
          <p14:tracePt t="54357" x="6500813" y="2047875"/>
          <p14:tracePt t="54390" x="6507163" y="2047875"/>
          <p14:tracePt t="54402" x="6513513" y="2047875"/>
          <p14:tracePt t="54412" x="6521450" y="2047875"/>
          <p14:tracePt t="54425" x="6540500" y="2047875"/>
          <p14:tracePt t="54435" x="6561138" y="2047875"/>
          <p14:tracePt t="54446" x="6581775" y="2047875"/>
          <p14:tracePt t="54458" x="6610350" y="2047875"/>
          <p14:tracePt t="54469" x="6637338" y="2047875"/>
          <p14:tracePt t="54480" x="6664325" y="2047875"/>
          <p14:tracePt t="54491" x="6699250" y="2047875"/>
          <p14:tracePt t="54502" x="6740525" y="2047875"/>
          <p14:tracePt t="54514" x="6761163" y="2047875"/>
          <p14:tracePt t="54525" x="6800850" y="2047875"/>
          <p14:tracePt t="54537" x="6829425" y="2047875"/>
          <p14:tracePt t="54547" x="6877050" y="2041525"/>
          <p14:tracePt t="54559" x="6938963" y="2020888"/>
          <p14:tracePt t="54570" x="6980238" y="2000250"/>
          <p14:tracePt t="54581" x="7027863" y="1992313"/>
          <p14:tracePt t="54593" x="7061200" y="1985963"/>
          <p14:tracePt t="54605" x="7075488" y="1973263"/>
          <p14:tracePt t="54616" x="7096125" y="1965325"/>
          <p14:tracePt t="54627" x="7110413" y="1952625"/>
          <p14:tracePt t="54638" x="7131050" y="1938338"/>
          <p14:tracePt t="54649" x="7164388" y="1924050"/>
          <p14:tracePt t="54661" x="7178675" y="1917700"/>
          <p14:tracePt t="54672" x="7191375" y="1911350"/>
          <p14:tracePt t="54682" x="7199313" y="1911350"/>
          <p14:tracePt t="54697" x="7205663" y="1911350"/>
          <p14:tracePt t="54717" x="7212013" y="1911350"/>
          <p14:tracePt t="54740" x="7219950" y="1911350"/>
          <p14:tracePt t="54751" x="7226300" y="1911350"/>
          <p14:tracePt t="54763" x="7226300" y="1924050"/>
          <p14:tracePt t="54773" x="7226300" y="1944688"/>
          <p14:tracePt t="54784" x="7240588" y="1965325"/>
          <p14:tracePt t="54797" x="7246938" y="1979613"/>
          <p14:tracePt t="54806" x="7246938" y="1985963"/>
          <p14:tracePt t="54851" x="7253288" y="1985963"/>
          <p14:tracePt t="54863" x="7259638" y="1985963"/>
          <p14:tracePt t="54874" x="7267575" y="1985963"/>
          <p14:tracePt t="54896" x="7273925" y="1985963"/>
          <p14:tracePt t="54908" x="7280275" y="1985963"/>
          <p14:tracePt t="54930" x="7288213" y="1985963"/>
          <p14:tracePt t="54966" x="7288213" y="1992313"/>
          <p14:tracePt t="55100" x="7294563" y="1992313"/>
          <p14:tracePt t="55112" x="7300913" y="1992313"/>
          <p14:tracePt t="55122" x="7315200" y="1992313"/>
          <p14:tracePt t="55133" x="7329488" y="1992313"/>
          <p14:tracePt t="55145" x="7335838" y="1992313"/>
          <p14:tracePt t="55189" x="7342188" y="1992313"/>
          <p14:tracePt t="55212" x="7350125" y="1985963"/>
          <p14:tracePt t="55223" x="7350125" y="1979613"/>
          <p14:tracePt t="55234" x="7350125" y="1973263"/>
          <p14:tracePt t="55246" x="7342188" y="1958975"/>
          <p14:tracePt t="55257" x="7329488" y="1952625"/>
          <p14:tracePt t="55268" x="7308850" y="1944688"/>
          <p14:tracePt t="55279" x="7300913" y="1944688"/>
          <p14:tracePt t="55290" x="7294563" y="1938338"/>
          <p14:tracePt t="55301" x="7288213" y="1938338"/>
          <p14:tracePt t="55516" x="7288213" y="1924050"/>
          <p14:tracePt t="55528" x="7288213" y="1911350"/>
          <p14:tracePt t="55538" x="7288213" y="1897063"/>
          <p14:tracePt t="55550" x="7288213" y="1882775"/>
          <p14:tracePt t="55561" x="7294563" y="1882775"/>
          <p14:tracePt t="55595" x="7294563" y="1876425"/>
          <p14:tracePt t="55786" x="7300913" y="1876425"/>
          <p14:tracePt t="55796" x="7308850" y="1876425"/>
          <p14:tracePt t="55842" x="7315200" y="1876425"/>
          <p14:tracePt t="55864" x="7321550" y="1876425"/>
          <p14:tracePt t="55966" x="7329488" y="1870075"/>
          <p14:tracePt t="56034" x="7329488" y="1862138"/>
          <p14:tracePt t="56045" x="7335838" y="1862138"/>
          <p14:tracePt t="56055" x="7342188" y="1849438"/>
          <p14:tracePt t="56067" x="7342188" y="1843088"/>
          <p14:tracePt t="56089" x="7342188" y="1835150"/>
          <p14:tracePt t="56224" x="7342188" y="1828800"/>
          <p14:tracePt t="56247" x="7342188" y="1822450"/>
          <p14:tracePt t="56258" x="7342188" y="1808163"/>
          <p14:tracePt t="56270" x="7342188" y="1787525"/>
          <p14:tracePt t="56280" x="7342188" y="1766888"/>
          <p14:tracePt t="56292" x="7342188" y="1746250"/>
          <p14:tracePt t="56303" x="7342188" y="1739900"/>
          <p14:tracePt t="56314" x="7342188" y="1719263"/>
          <p14:tracePt t="56348" x="7350125" y="1719263"/>
          <p14:tracePt t="56370" x="7362825" y="1712913"/>
          <p14:tracePt t="56381" x="7383463" y="1704975"/>
          <p14:tracePt t="56393" x="7397750" y="1698625"/>
          <p14:tracePt t="56405" x="7431088" y="1684338"/>
          <p14:tracePt t="56415" x="7439025" y="1677988"/>
          <p14:tracePt t="56429" x="7459663" y="1671638"/>
          <p14:tracePt t="56438" x="7472363" y="1671638"/>
          <p14:tracePt t="56449" x="7486650" y="1663700"/>
          <p14:tracePt t="56462" x="7499350" y="1663700"/>
          <p14:tracePt t="56472" x="7513638" y="1657350"/>
          <p14:tracePt t="56483" x="7527925" y="1651000"/>
          <p14:tracePt t="56497" x="7548563" y="1643063"/>
          <p14:tracePt t="56505" x="7575550" y="1616075"/>
          <p14:tracePt t="56517" x="7596188" y="1603375"/>
          <p14:tracePt t="56528" x="7610475" y="1589088"/>
          <p14:tracePt t="56539" x="7637463" y="1562100"/>
          <p14:tracePt t="56550" x="7658100" y="1541463"/>
          <p14:tracePt t="56562" x="7670800" y="1527175"/>
          <p14:tracePt t="56596" x="7678738" y="1506538"/>
          <p14:tracePt t="56866" x="7670800" y="1500188"/>
          <p14:tracePt t="56921" x="7670800" y="1493838"/>
          <p14:tracePt t="56933" x="7658100" y="1479550"/>
          <p14:tracePt t="56944" x="7643813" y="1465263"/>
          <p14:tracePt t="56955" x="7629525" y="1458913"/>
          <p14:tracePt t="56966" x="7623175" y="1458913"/>
          <p14:tracePt t="56979" x="7610475" y="1458913"/>
          <p14:tracePt t="56989" x="7602538" y="1458913"/>
          <p14:tracePt t="57079" x="7596188" y="1458913"/>
          <p14:tracePt t="57102" x="7589838" y="1458913"/>
          <p14:tracePt t="57113" x="7581900" y="1458913"/>
          <p14:tracePt t="57125" x="7581900" y="1465263"/>
          <p14:tracePt t="57135" x="7575550" y="1473200"/>
          <p14:tracePt t="57146" x="7569200" y="1473200"/>
          <p14:tracePt t="57158" x="7569200" y="1479550"/>
          <p14:tracePt t="57169" x="7561263" y="1493838"/>
          <p14:tracePt t="57180" x="7554913" y="1512888"/>
          <p14:tracePt t="57192" x="7548563" y="1512888"/>
          <p14:tracePt t="57203" x="7534275" y="1562100"/>
          <p14:tracePt t="57214" x="7519988" y="1622425"/>
          <p14:tracePt t="57225" x="7513638" y="1677988"/>
          <p14:tracePt t="57237" x="7513638" y="1760538"/>
          <p14:tracePt t="57248" x="7513638" y="1870075"/>
          <p14:tracePt t="57261" x="7513638" y="1992313"/>
          <p14:tracePt t="57270" x="7519988" y="2143125"/>
          <p14:tracePt t="57281" x="7540625" y="2314575"/>
          <p14:tracePt t="57296" x="7569200" y="2527300"/>
          <p14:tracePt t="57305" x="7581900" y="2581275"/>
          <p14:tracePt t="57315" x="7616825" y="2711450"/>
          <p14:tracePt t="57328" x="7637463" y="2808288"/>
          <p14:tracePt t="57338" x="7643813" y="2876550"/>
          <p14:tracePt t="57350" x="7658100" y="2924175"/>
          <p14:tracePt t="57362" x="7658100" y="2965450"/>
          <p14:tracePt t="57372" x="7658100" y="3021013"/>
          <p14:tracePt t="57383" x="7658100" y="3074988"/>
          <p14:tracePt t="57396" x="7658100" y="3122613"/>
          <p14:tracePt t="57405" x="7658100" y="3178175"/>
          <p14:tracePt t="57417" x="7658100" y="3205163"/>
          <p14:tracePt t="57430" x="7658100" y="3219450"/>
          <p14:tracePt t="57440" x="7658100" y="3232150"/>
          <p14:tracePt t="57451" x="7658100" y="3240088"/>
          <p14:tracePt t="57462" x="7658100" y="3246438"/>
          <p14:tracePt t="57485" x="7658100" y="3252788"/>
          <p14:tracePt t="57507" x="7658100" y="3260725"/>
          <p14:tracePt t="57518" x="7643813" y="3273425"/>
          <p14:tracePt t="57528" x="7629525" y="3300413"/>
          <p14:tracePt t="57540" x="7623175" y="3300413"/>
          <p14:tracePt t="57552" x="7610475" y="3321050"/>
          <p14:tracePt t="57564" x="7581900" y="3341688"/>
          <p14:tracePt t="57573" x="7569200" y="3370263"/>
          <p14:tracePt t="57585" x="7554913" y="3397250"/>
          <p14:tracePt t="57598" x="7540625" y="3417888"/>
          <p14:tracePt t="57608" x="7534275" y="3430588"/>
          <p14:tracePt t="57619" x="7527925" y="3438525"/>
          <p14:tracePt t="57632" x="7519988" y="3451225"/>
          <p14:tracePt t="57642" x="7519988" y="3459163"/>
          <p14:tracePt t="57653" x="7513638" y="3465513"/>
          <p14:tracePt t="57665" x="7499350" y="3486150"/>
          <p14:tracePt t="57675" x="7493000" y="3506788"/>
          <p14:tracePt t="57687" x="7472363" y="3540125"/>
          <p14:tracePt t="57698" x="7459663" y="3560763"/>
          <p14:tracePt t="57712" x="7459663" y="3575050"/>
          <p14:tracePt t="57720" x="7451725" y="3589338"/>
          <p14:tracePt t="57856" x="7451725" y="3595688"/>
          <p14:tracePt t="57867" x="7445375" y="3595688"/>
          <p14:tracePt t="57890" x="7439025" y="3595688"/>
          <p14:tracePt t="57900" x="7439025" y="3602038"/>
          <p14:tracePt t="58013" x="7439025" y="3595688"/>
          <p14:tracePt t="58352" x="7439025" y="3589338"/>
          <p14:tracePt t="58486" x="7439025" y="3581400"/>
          <p14:tracePt t="58519" x="7439025" y="3575050"/>
          <p14:tracePt t="58620" x="7439025" y="3568700"/>
          <p14:tracePt t="58676" x="7439025" y="3560763"/>
          <p14:tracePt t="58699" x="7439025" y="3554413"/>
          <p14:tracePt t="58722" x="7439025" y="3548063"/>
          <p14:tracePt t="58733" x="7439025" y="3533775"/>
          <p14:tracePt t="58767" x="7439025" y="3521075"/>
          <p14:tracePt t="58777" x="7439025" y="3513138"/>
          <p14:tracePt t="58789" x="7439025" y="3506788"/>
          <p14:tracePt t="58800" x="7439025" y="3500438"/>
          <p14:tracePt t="58811" x="7439025" y="3492500"/>
          <p14:tracePt t="58913" x="7431088" y="3492500"/>
          <p14:tracePt t="59037" x="7418388" y="3492500"/>
          <p14:tracePt t="59048" x="7404100" y="3492500"/>
          <p14:tracePt t="59061" x="7389813" y="3492500"/>
          <p14:tracePt t="59070" x="7383463" y="3492500"/>
          <p14:tracePt t="59082" x="7370763" y="3500438"/>
          <p14:tracePt t="59105" x="7362825" y="3500438"/>
          <p14:tracePt t="59115" x="7356475" y="3500438"/>
          <p14:tracePt t="59127" x="7329488" y="3500438"/>
          <p14:tracePt t="59138" x="7308850" y="3500438"/>
          <p14:tracePt t="59149" x="7280275" y="3500438"/>
          <p14:tracePt t="59162" x="7259638" y="3500438"/>
          <p14:tracePt t="59172" x="7246938" y="3500438"/>
          <p14:tracePt t="59183" x="7240588" y="3500438"/>
          <p14:tracePt t="59205" x="7232650" y="3500438"/>
          <p14:tracePt t="59217" x="7212013" y="3500438"/>
          <p14:tracePt t="59229" x="7191375" y="3500438"/>
          <p14:tracePt t="59239" x="7185025" y="3500438"/>
          <p14:tracePt t="59341" x="7191375" y="3500438"/>
          <p14:tracePt t="59375" x="7205663" y="3500438"/>
          <p14:tracePt t="59385" x="7212013" y="3492500"/>
          <p14:tracePt t="59396" x="7219950" y="3492500"/>
          <p14:tracePt t="59409" x="7226300" y="3492500"/>
          <p14:tracePt t="59419" x="7232650" y="3479800"/>
          <p14:tracePt t="59430" x="7240588" y="3479800"/>
          <p14:tracePt t="59464" x="7246938" y="3479800"/>
          <p14:tracePt t="59476" x="7253288" y="3479800"/>
          <p14:tracePt t="59498" x="7259638" y="3479800"/>
          <p14:tracePt t="59544" x="7267575" y="3479800"/>
          <p14:tracePt t="59554" x="7273925" y="3471863"/>
          <p14:tracePt t="59565" x="7288213" y="3471863"/>
          <p14:tracePt t="59577" x="7300913" y="3465513"/>
          <p14:tracePt t="59588" x="7321550" y="3465513"/>
          <p14:tracePt t="59599" x="7342188" y="3465513"/>
          <p14:tracePt t="59611" x="7362825" y="3459163"/>
          <p14:tracePt t="59622" x="7404100" y="3459163"/>
          <p14:tracePt t="59633" x="7418388" y="3451225"/>
          <p14:tracePt t="59644" x="7451725" y="3451225"/>
          <p14:tracePt t="59655" x="7472363" y="3438525"/>
          <p14:tracePt t="59666" x="7493000" y="3438525"/>
          <p14:tracePt t="59677" x="7527925" y="3430588"/>
          <p14:tracePt t="59690" x="7540625" y="3417888"/>
          <p14:tracePt t="59700" x="7575550" y="3409950"/>
          <p14:tracePt t="59711" x="7596188" y="3403600"/>
          <p14:tracePt t="59723" x="7616825" y="3397250"/>
          <p14:tracePt t="59869" x="7610475" y="3397250"/>
          <p14:tracePt t="59883" x="7596188" y="3409950"/>
          <p14:tracePt t="59903" x="7589838" y="3417888"/>
          <p14:tracePt t="59914" x="7589838" y="3424238"/>
          <p14:tracePt t="59925" x="7581900" y="3430588"/>
          <p14:tracePt t="59937" x="7581900" y="3438525"/>
          <p14:tracePt t="60005" x="7589838" y="3438525"/>
          <p14:tracePt t="60015" x="7596188" y="3438525"/>
          <p14:tracePt t="60027" x="7610475" y="3430588"/>
          <p14:tracePt t="60038" x="7623175" y="3424238"/>
          <p14:tracePt t="60050" x="7643813" y="3417888"/>
          <p14:tracePt t="60061" x="7664450" y="3390900"/>
          <p14:tracePt t="60072" x="7705725" y="3355975"/>
          <p14:tracePt t="60083" x="7753350" y="3328988"/>
          <p14:tracePt t="60094" x="7767638" y="3308350"/>
          <p14:tracePt t="60105" x="7773988" y="3308350"/>
          <p14:tracePt t="60117" x="7788275" y="3300413"/>
          <p14:tracePt t="60127" x="7788275" y="3294063"/>
          <p14:tracePt t="60353" x="7780338" y="3294063"/>
          <p14:tracePt t="60365" x="7747000" y="3328988"/>
          <p14:tracePt t="60376" x="7712075" y="3341688"/>
          <p14:tracePt t="60387" x="7699375" y="3349625"/>
          <p14:tracePt t="60398" x="7664450" y="3376613"/>
          <p14:tracePt t="60409" x="7629525" y="3403600"/>
          <p14:tracePt t="60420" x="7596188" y="3430588"/>
          <p14:tracePt t="60432" x="7540625" y="3465513"/>
          <p14:tracePt t="60444" x="7480300" y="3500438"/>
          <p14:tracePt t="60455" x="7424738" y="3521075"/>
          <p14:tracePt t="60465" x="7362825" y="3548063"/>
          <p14:tracePt t="60477" x="7315200" y="3568700"/>
          <p14:tracePt t="60488" x="7273925" y="3575050"/>
          <p14:tracePt t="60499" x="7246938" y="3581400"/>
          <p14:tracePt t="60511" x="7246938" y="3589338"/>
          <p14:tracePt t="60522" x="7232650" y="3589338"/>
          <p14:tracePt t="60533" x="7205663" y="3595688"/>
          <p14:tracePt t="60545" x="7185025" y="3595688"/>
          <p14:tracePt t="60555" x="7158038" y="3595688"/>
          <p14:tracePt t="60566" x="7123113" y="3595688"/>
          <p14:tracePt t="60577" x="7081838" y="3595688"/>
          <p14:tracePt t="60590" x="7040563" y="3609975"/>
          <p14:tracePt t="60600" x="6986588" y="3609975"/>
          <p14:tracePt t="60612" x="6938963" y="3609975"/>
          <p14:tracePt t="60623" x="6931025" y="3609975"/>
          <p14:tracePt t="60634" x="6877050" y="3609975"/>
          <p14:tracePt t="60645" x="6794500" y="3609975"/>
          <p14:tracePt t="60657" x="6732588" y="3616325"/>
          <p14:tracePt t="60668" x="6678613" y="3616325"/>
          <p14:tracePt t="60680" x="6657975" y="3616325"/>
          <p14:tracePt t="60690" x="6650038" y="3616325"/>
          <p14:tracePt t="60701" x="6643688" y="3616325"/>
          <p14:tracePt t="60724" x="6623050" y="3616325"/>
          <p14:tracePt t="60735" x="6610350" y="3616325"/>
          <p14:tracePt t="60747" x="6569075" y="3616325"/>
          <p14:tracePt t="60758" x="6527800" y="3616325"/>
          <p14:tracePt t="60769" x="6480175" y="3616325"/>
          <p14:tracePt t="60780" x="6451600" y="3616325"/>
          <p14:tracePt t="60794" x="6430963" y="3616325"/>
          <p14:tracePt t="60803" x="6418263" y="3616325"/>
          <p14:tracePt t="60814" x="6403975" y="3616325"/>
          <p14:tracePt t="60827" x="6383338" y="3616325"/>
          <p14:tracePt t="60837" x="6356350" y="3616325"/>
          <p14:tracePt t="60859" x="6342063" y="3616325"/>
          <p14:tracePt t="60881" x="6335713" y="3616325"/>
          <p14:tracePt t="60983" x="6342063" y="3616325"/>
          <p14:tracePt t="60994" x="6350000" y="3616325"/>
          <p14:tracePt t="61005" x="6356350" y="3616325"/>
          <p14:tracePt t="61016" x="6383338" y="3616325"/>
          <p14:tracePt t="61028" x="6403975" y="3616325"/>
          <p14:tracePt t="61040" x="6430963" y="3616325"/>
          <p14:tracePt t="61050" x="6451600" y="3616325"/>
          <p14:tracePt t="61062" x="6480175" y="3616325"/>
          <p14:tracePt t="61072" x="6500813" y="3616325"/>
          <p14:tracePt t="61084" x="6527800" y="3616325"/>
          <p14:tracePt t="61095" x="6589713" y="3616325"/>
          <p14:tracePt t="61107" x="6630988" y="3616325"/>
          <p14:tracePt t="61118" x="6657975" y="3616325"/>
          <p14:tracePt t="61129" x="6684963" y="3609975"/>
          <p14:tracePt t="61141" x="6691313" y="3609975"/>
          <p14:tracePt t="61152" x="6705600" y="3602038"/>
          <p14:tracePt t="61162" x="6726238" y="3595688"/>
          <p14:tracePt t="61174" x="6746875" y="3595688"/>
          <p14:tracePt t="61197" x="6761163" y="3589338"/>
          <p14:tracePt t="61209" x="6780213" y="3581400"/>
          <p14:tracePt t="61276" x="6788150" y="3581400"/>
          <p14:tracePt t="61287" x="6815138" y="3581400"/>
          <p14:tracePt t="61298" x="6870700" y="3581400"/>
          <p14:tracePt t="61310" x="6889750" y="3581400"/>
          <p14:tracePt t="61320" x="6931025" y="3581400"/>
          <p14:tracePt t="61332" x="6959600" y="3581400"/>
          <p14:tracePt t="61344" x="6986588" y="3581400"/>
          <p14:tracePt t="61354" x="7007225" y="3575050"/>
          <p14:tracePt t="61365" x="7027863" y="3568700"/>
          <p14:tracePt t="61377" x="7081838" y="3548063"/>
          <p14:tracePt t="61388" x="7131050" y="3527425"/>
          <p14:tracePt t="61400" x="7191375" y="3500438"/>
          <p14:tracePt t="61410" x="7240588" y="3459163"/>
          <p14:tracePt t="61422" x="7253288" y="3444875"/>
          <p14:tracePt t="61433" x="7300913" y="3397250"/>
          <p14:tracePt t="61444" x="7329488" y="3362325"/>
          <p14:tracePt t="61455" x="7342188" y="3328988"/>
          <p14:tracePt t="61467" x="7356475" y="3308350"/>
          <p14:tracePt t="61477" x="7370763" y="3281363"/>
          <p14:tracePt t="61490" x="7383463" y="3252788"/>
          <p14:tracePt t="61500" x="7383463" y="3246438"/>
          <p14:tracePt t="61557" x="7383463" y="3240088"/>
          <p14:tracePt t="61591" x="7377113" y="3240088"/>
          <p14:tracePt t="61602" x="7370763" y="3240088"/>
          <p14:tracePt t="61624" x="7362825" y="3240088"/>
          <p14:tracePt t="61692" x="7362825" y="3232150"/>
          <p14:tracePt t="61714" x="7362825" y="3225800"/>
          <p14:tracePt t="61736" x="7356475" y="3225800"/>
          <p14:tracePt t="61748" x="7350125" y="3225800"/>
          <p14:tracePt t="61759" x="7335838" y="3225800"/>
          <p14:tracePt t="61770" x="7321550" y="3219450"/>
          <p14:tracePt t="61782" x="7308850" y="3219450"/>
          <p14:tracePt t="61804" x="7294563" y="3219450"/>
          <p14:tracePt t="61816" x="7288213" y="3219450"/>
          <p14:tracePt t="61849" x="7280275" y="3219450"/>
          <p14:tracePt t="61859" x="7259638" y="3205163"/>
          <p14:tracePt t="61872" x="7199313" y="3136900"/>
          <p14:tracePt t="61883" x="7164388" y="3089275"/>
          <p14:tracePt t="61894" x="7069138" y="2986088"/>
          <p14:tracePt t="61905" x="6986588" y="2882900"/>
          <p14:tracePt t="61917" x="6938963" y="2808288"/>
          <p14:tracePt t="61928" x="6904038" y="2760663"/>
          <p14:tracePt t="61940" x="6904038" y="2746375"/>
          <p14:tracePt t="61985" x="6897688" y="2752725"/>
          <p14:tracePt t="61996" x="6889750" y="2752725"/>
          <p14:tracePt t="62007" x="6877050" y="2752725"/>
          <p14:tracePt t="62018" x="6862763" y="2767013"/>
          <p14:tracePt t="62029" x="6850063" y="2773363"/>
          <p14:tracePt t="62040" x="6842125" y="2787650"/>
          <p14:tracePt t="62052" x="6821488" y="2814638"/>
          <p14:tracePt t="62063" x="6815138" y="2828925"/>
          <p14:tracePt t="62075" x="6800850" y="2849563"/>
          <p14:tracePt t="62085" x="6788150" y="2882900"/>
          <p14:tracePt t="62097" x="6780213" y="2911475"/>
          <p14:tracePt t="62110" x="6773863" y="2924175"/>
          <p14:tracePt t="62119" x="6753225" y="2959100"/>
          <p14:tracePt t="62130" x="6746875" y="3006725"/>
          <p14:tracePt t="62143" x="6726238" y="3054350"/>
          <p14:tracePt t="62153" x="6726238" y="3109913"/>
          <p14:tracePt t="62164" x="6719888" y="3151188"/>
          <p14:tracePt t="62178" x="6711950" y="3198813"/>
          <p14:tracePt t="62187" x="6705600" y="3219450"/>
          <p14:tracePt t="62198" x="6705600" y="3240088"/>
          <p14:tracePt t="62210" x="6691313" y="3252788"/>
          <p14:tracePt t="62220" x="6691313" y="3267075"/>
          <p14:tracePt t="62232" x="6691313" y="3273425"/>
          <p14:tracePt t="62244" x="6691313" y="3287713"/>
          <p14:tracePt t="62265" x="6691313" y="3294063"/>
          <p14:tracePt t="62333" x="6691313" y="3300413"/>
          <p14:tracePt t="62356" x="6699250" y="3308350"/>
          <p14:tracePt t="62367" x="6719888" y="3335338"/>
          <p14:tracePt t="62378" x="6732588" y="3349625"/>
          <p14:tracePt t="62391" x="6753225" y="3370263"/>
          <p14:tracePt t="62400" x="6788150" y="3390900"/>
          <p14:tracePt t="62413" x="6815138" y="3424238"/>
          <p14:tracePt t="62425" x="6835775" y="3444875"/>
          <p14:tracePt t="62434" x="6862763" y="3465513"/>
          <p14:tracePt t="62446" x="6883400" y="3479800"/>
          <p14:tracePt t="62457" x="6889750" y="3479800"/>
          <p14:tracePt t="62468" x="6918325" y="3492500"/>
          <p14:tracePt t="62479" x="6951663" y="3513138"/>
          <p14:tracePt t="62491" x="7000875" y="3527425"/>
          <p14:tracePt t="62502" x="7089775" y="3560763"/>
          <p14:tracePt t="62513" x="7170738" y="3581400"/>
          <p14:tracePt t="62527" x="7253288" y="3602038"/>
          <p14:tracePt t="62535" x="7315200" y="3616325"/>
          <p14:tracePt t="62547" x="7370763" y="3616325"/>
          <p14:tracePt t="62560" x="7410450" y="3616325"/>
          <p14:tracePt t="62569" x="7480300" y="3616325"/>
          <p14:tracePt t="62580" x="7513638" y="3616325"/>
          <p14:tracePt t="62593" x="7575550" y="3609975"/>
          <p14:tracePt t="62602" x="7629525" y="3609975"/>
          <p14:tracePt t="62614" x="7670800" y="3609975"/>
          <p14:tracePt t="62627" x="7699375" y="3609975"/>
          <p14:tracePt t="62659" x="7720013" y="3602038"/>
          <p14:tracePt t="62670" x="7747000" y="3602038"/>
          <p14:tracePt t="62681" x="7773988" y="3602038"/>
          <p14:tracePt t="62694" x="7780338" y="3602038"/>
          <p14:tracePt t="62704" x="7788275" y="3595688"/>
          <p14:tracePt t="62715" x="7794625" y="3595688"/>
          <p14:tracePt t="62771" x="7829550" y="3636963"/>
          <p14:tracePt t="62783" x="7877175" y="3663950"/>
          <p14:tracePt t="62794" x="7910513" y="3684588"/>
          <p14:tracePt t="62805" x="7918450" y="3684588"/>
          <p14:tracePt t="62886" x="7924800" y="3684588"/>
          <p14:tracePt t="62895" x="7939088" y="3684588"/>
          <p14:tracePt t="62907" x="7959725" y="3684588"/>
          <p14:tracePt t="62918" x="7966075" y="3684588"/>
          <p14:tracePt t="62929" x="7986713" y="3684588"/>
          <p14:tracePt t="62941" x="8007350" y="3663950"/>
          <p14:tracePt t="62960" x="8020050" y="3663950"/>
          <p14:tracePt t="62964" x="8027988" y="3663950"/>
          <p14:tracePt t="62976" x="8048625" y="3663950"/>
          <p14:tracePt t="62985" x="8048625" y="3657600"/>
          <p14:tracePt t="62997" x="8061325" y="3657600"/>
          <p14:tracePt t="63010" x="8069263" y="3649663"/>
          <p14:tracePt t="63032" x="8089900" y="3643313"/>
          <p14:tracePt t="63043" x="8096250" y="3643313"/>
          <p14:tracePt t="63053" x="8096250" y="3636963"/>
          <p14:tracePt t="63064" x="8108950" y="3636963"/>
          <p14:tracePt t="63077" x="8123238" y="3622675"/>
          <p14:tracePt t="63087" x="8137525" y="3616325"/>
          <p14:tracePt t="63098" x="8164513" y="3609975"/>
          <p14:tracePt t="63110" x="8185150" y="3602038"/>
          <p14:tracePt t="63120" x="8220075" y="3595688"/>
          <p14:tracePt t="63131" x="8259763" y="3575050"/>
          <p14:tracePt t="63143" x="8288338" y="3568700"/>
          <p14:tracePt t="63154" x="8342313" y="3548063"/>
          <p14:tracePt t="63165" x="8410575" y="3521075"/>
          <p14:tracePt t="63175" x="8486775" y="3500438"/>
          <p14:tracePt t="63188" x="8555038" y="3479800"/>
          <p14:tracePt t="63199" x="8643938" y="3451225"/>
          <p14:tracePt t="63213" x="8732838" y="3424238"/>
          <p14:tracePt t="63221" x="8753475" y="3417888"/>
          <p14:tracePt t="63244" x="8836025" y="3370263"/>
          <p14:tracePt t="63256" x="8848725" y="3362325"/>
          <p14:tracePt t="63266" x="8910638" y="3335338"/>
          <p14:tracePt t="63279" x="8972550" y="3314700"/>
          <p14:tracePt t="63289" x="9007475" y="3287713"/>
          <p14:tracePt t="63300" x="9034463" y="3273425"/>
          <p14:tracePt t="63313" x="9055100" y="3260725"/>
          <p14:tracePt t="63323" x="9061450" y="3260725"/>
          <p14:tracePt t="63335" x="9069388" y="3252788"/>
          <p14:tracePt t="63357" x="9075738" y="3246438"/>
          <p14:tracePt t="63368" x="9088438" y="3246438"/>
          <p14:tracePt t="63379" x="9088438" y="3240088"/>
          <p14:tracePt t="63393" x="9096375" y="3240088"/>
          <p14:tracePt t="63402" x="9109075" y="3232150"/>
          <p14:tracePt t="63413" x="9123363" y="3225800"/>
          <p14:tracePt t="63427" x="9137650" y="3225800"/>
        </p14:tracePtLst>
      </p14:laserTraceLst>
    </p:ext>
  </p:extLs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19488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42723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Step.1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25692" y="1644493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다운로드 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flipH="1" flipV="1">
            <a:off x="-1803" y="1348768"/>
            <a:ext cx="9145803" cy="207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1189260" y="909822"/>
            <a:ext cx="330936" cy="330743"/>
            <a:chOff x="-49764975" y="3183375"/>
            <a:chExt cx="299300" cy="299125"/>
          </a:xfrm>
        </p:grpSpPr>
        <p:sp>
          <p:nvSpPr>
            <p:cNvPr id="340" name="Google Shape;340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35;p40"/>
          <p:cNvGrpSpPr/>
          <p:nvPr/>
        </p:nvGrpSpPr>
        <p:grpSpPr>
          <a:xfrm>
            <a:off x="2786769" y="909435"/>
            <a:ext cx="278692" cy="331130"/>
            <a:chOff x="-48233050" y="3569725"/>
            <a:chExt cx="252050" cy="299475"/>
          </a:xfrm>
        </p:grpSpPr>
        <p:sp>
          <p:nvSpPr>
            <p:cNvPr id="19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2031525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Step.2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2183175" y="16488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셋 조사하기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4" name="Google Shape;349;p40"/>
          <p:cNvGrpSpPr/>
          <p:nvPr/>
        </p:nvGrpSpPr>
        <p:grpSpPr>
          <a:xfrm>
            <a:off x="4332034" y="935973"/>
            <a:ext cx="336948" cy="320516"/>
            <a:chOff x="-47155575" y="3200500"/>
            <a:chExt cx="300875" cy="299325"/>
          </a:xfrm>
        </p:grpSpPr>
        <p:sp>
          <p:nvSpPr>
            <p:cNvPr id="25" name="Google Shape;350;p40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1;p40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2;p40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3;p40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4;p40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5;p40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3609439" y="1285844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Step.3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3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3660375" y="166204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파싱하기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2" name="Google Shape;356;p40"/>
          <p:cNvGrpSpPr/>
          <p:nvPr/>
        </p:nvGrpSpPr>
        <p:grpSpPr>
          <a:xfrm>
            <a:off x="5935555" y="935793"/>
            <a:ext cx="330936" cy="330107"/>
            <a:chOff x="-47154000" y="3939275"/>
            <a:chExt cx="299300" cy="298550"/>
          </a:xfrm>
        </p:grpSpPr>
        <p:sp>
          <p:nvSpPr>
            <p:cNvPr id="34" name="Google Shape;357;p40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8;p40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9;p40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0;p40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5209902" y="128291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Step.4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9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5321054" y="165508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시계열</a:t>
            </a: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온도 그래프 그리기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40" name="Google Shape;364;p40"/>
          <p:cNvGrpSpPr/>
          <p:nvPr/>
        </p:nvGrpSpPr>
        <p:grpSpPr>
          <a:xfrm>
            <a:off x="7456905" y="931080"/>
            <a:ext cx="334924" cy="334820"/>
            <a:chOff x="5642475" y="1435075"/>
            <a:chExt cx="481975" cy="481825"/>
          </a:xfrm>
        </p:grpSpPr>
        <p:sp>
          <p:nvSpPr>
            <p:cNvPr id="41" name="Google Shape;365;p40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366;p40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367;p40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4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6734065" y="126233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Step.5</a:t>
            </a:r>
            <a:endParaRPr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6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809415" y="1648277"/>
            <a:ext cx="170515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처음 </a:t>
            </a:r>
            <a:r>
              <a:rPr lang="en-US" altLang="ko-KR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일간 온도 그래프 그리기</a:t>
            </a:r>
            <a:endParaRPr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95" y="2201303"/>
            <a:ext cx="3411855" cy="741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565" y="2272030"/>
            <a:ext cx="3783174" cy="2781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TextBox 48"/>
          <p:cNvSpPr txBox="1"/>
          <p:nvPr/>
        </p:nvSpPr>
        <p:spPr>
          <a:xfrm>
            <a:off x="82700" y="3106736"/>
            <a:ext cx="376430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 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처음 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일간의 온도 데이터</a:t>
            </a:r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 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10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분마다 데이터 기록 </a:t>
            </a:r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endParaRPr lang="en-US" altLang="ko-KR" sz="4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           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→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하루에 총 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144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개의 데이터 포인트</a:t>
            </a:r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 마지막 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4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일 </a:t>
            </a:r>
            <a:r>
              <a:rPr lang="en-US" altLang="ko-KR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→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[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일별 주기성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]</a:t>
            </a:r>
          </a:p>
          <a:p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 아주 추운 겨울 중 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10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일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(09.01.01 ~ 09.01.11)</a:t>
            </a:r>
            <a:endParaRPr lang="ko-KR" altLang="en-US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76577" y="2344003"/>
            <a:ext cx="1301398" cy="248689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15680" y="228097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864</a:t>
            </a:r>
            <a:endParaRPr lang="ko-KR" altLang="en-US" dirty="0">
              <a:solidFill>
                <a:srgbClr val="7030A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 flipV="1">
            <a:off x="6798254" y="2344003"/>
            <a:ext cx="11161" cy="248689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544862" y="20181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1008</a:t>
            </a:r>
            <a:endParaRPr lang="ko-KR" altLang="en-US" dirty="0">
              <a:solidFill>
                <a:srgbClr val="7030A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7129742" y="2344002"/>
            <a:ext cx="0" cy="248689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7451463" y="2344002"/>
            <a:ext cx="0" cy="248689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762025" y="41309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1144</a:t>
            </a:r>
            <a:endParaRPr lang="ko-KR" altLang="en-US" dirty="0">
              <a:solidFill>
                <a:srgbClr val="7030A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185035" y="20181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1296</a:t>
            </a:r>
            <a:endParaRPr lang="ko-KR" altLang="en-US" dirty="0">
              <a:solidFill>
                <a:srgbClr val="7030A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8989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57924" y="172740"/>
            <a:ext cx="5214300" cy="946200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887" y="893618"/>
            <a:ext cx="76640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문제의 정확한 정의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✓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lookback = 1440 		               : 10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일 전 데이터로 돌아감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(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하나의 타임 스텝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= 10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)</a:t>
            </a: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✓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steps = 6 		               : 1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시간마다 데이터 포인트 하나씩 샘플링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✓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delay = 144 		               : 24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시간이 지난 데이터가 타깃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( =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예측 목표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)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27885" y="2306204"/>
          <a:ext cx="7664058" cy="2763520"/>
        </p:xfrm>
        <a:graphic>
          <a:graphicData uri="http://schemas.openxmlformats.org/drawingml/2006/table">
            <a:tbl>
              <a:tblPr firstRow="1" bandRow="1">
                <a:tableStyleId>{BBC737DA-4D52-42F5-94FF-A9AA4CFF9EEF}</a:tableStyleId>
              </a:tblPr>
              <a:tblGrid>
                <a:gridCol w="3832029">
                  <a:extLst>
                    <a:ext uri="{9D8B030D-6E8A-4147-A177-3AD203B41FA5}">
                      <a16:colId xmlns:a16="http://schemas.microsoft.com/office/drawing/2014/main" val="3013021805"/>
                    </a:ext>
                  </a:extLst>
                </a:gridCol>
                <a:gridCol w="3832029">
                  <a:extLst>
                    <a:ext uri="{9D8B030D-6E8A-4147-A177-3AD203B41FA5}">
                      <a16:colId xmlns:a16="http://schemas.microsoft.com/office/drawing/2014/main" val="31562304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사전 작업 처리 </a:t>
                      </a:r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가지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8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데이터 전처리</a:t>
                      </a:r>
                      <a:r>
                        <a:rPr lang="en-US" altLang="ko-KR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신경망에 주입 가능한 형태</a:t>
                      </a:r>
                      <a:r>
                        <a:rPr lang="en-US" altLang="ko-KR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500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    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→ </a:t>
                      </a:r>
                      <a:r>
                        <a:rPr lang="ko-KR" altLang="en-US" baseline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평균 빼고 표준 편차로 나누기</a:t>
                      </a:r>
                      <a:endParaRPr lang="en-US" altLang="ko-KR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현재 데이터 </a:t>
                      </a:r>
                      <a:r>
                        <a:rPr lang="en-US" altLang="ko-KR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: </a:t>
                      </a:r>
                      <a:r>
                        <a:rPr lang="ko-KR" altLang="en-US" dirty="0" err="1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수치형</a:t>
                      </a:r>
                      <a:r>
                        <a:rPr lang="ko-KR" altLang="en-US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→</a:t>
                      </a:r>
                      <a:r>
                        <a:rPr lang="en-US" altLang="ko-KR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ko-KR" altLang="en-US" dirty="0" err="1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벡터화</a:t>
                      </a:r>
                      <a:r>
                        <a:rPr lang="ko-KR" altLang="en-US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필요 </a:t>
                      </a:r>
                      <a:r>
                        <a:rPr lang="en-US" altLang="ko-KR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각 </a:t>
                      </a:r>
                      <a:r>
                        <a:rPr lang="ko-KR" altLang="en-US" dirty="0" err="1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시계열</a:t>
                      </a:r>
                      <a:r>
                        <a:rPr lang="ko-KR" altLang="en-US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특성의 범위가 서로 다름</a:t>
                      </a:r>
                      <a:endParaRPr lang="en-US" altLang="ko-KR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600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온도 </a:t>
                      </a:r>
                      <a:r>
                        <a:rPr lang="en-US" altLang="ko-KR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: (-20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~</a:t>
                      </a:r>
                      <a:r>
                        <a:rPr lang="en-US" altLang="ko-KR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-30 </a:t>
                      </a:r>
                      <a:r>
                        <a:rPr lang="ko-KR" altLang="en-US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근처</a:t>
                      </a:r>
                      <a:r>
                        <a:rPr lang="en-US" altLang="ko-KR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&amp;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ko-KR" altLang="en-US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기압 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:</a:t>
                      </a:r>
                      <a:r>
                        <a:rPr lang="ko-KR" altLang="en-US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(1000 </a:t>
                      </a:r>
                      <a:r>
                        <a:rPr lang="ko-KR" altLang="en-US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근처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baseline="0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위 특성을 개별적으로 정규화 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→</a:t>
                      </a:r>
                      <a:endParaRPr lang="en-US" altLang="ko-KR" sz="500" baseline="0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비슷한 범위의 작은 값으로 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change</a:t>
                      </a:r>
                      <a:endParaRPr lang="ko-KR" altLang="en-US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Float_data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배열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→ </a:t>
                      </a:r>
                      <a:r>
                        <a:rPr lang="ko-KR" altLang="en-US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과거 데이터 배치 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&amp; </a:t>
                      </a:r>
                      <a:r>
                        <a:rPr lang="ko-KR" altLang="en-US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미래 타깃 온도 추출하는 </a:t>
                      </a:r>
                      <a:r>
                        <a:rPr lang="ko-KR" altLang="en-US" baseline="0" dirty="0" err="1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파이썬</a:t>
                      </a:r>
                      <a:r>
                        <a:rPr lang="ko-KR" altLang="en-US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제네레이터</a:t>
                      </a:r>
                      <a:r>
                        <a:rPr lang="ko-KR" altLang="en-US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생성</a:t>
                      </a:r>
                      <a:endParaRPr lang="en-US" altLang="ko-KR" baseline="0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중복 </a:t>
                      </a:r>
                      <a:r>
                        <a:rPr lang="en-US" altLang="ko-KR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→ </a:t>
                      </a:r>
                      <a:r>
                        <a:rPr lang="ko-KR" altLang="en-US" baseline="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원본 데이터를 사용하여 때마다 배치 생성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0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1185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57924" y="172740"/>
            <a:ext cx="5214300" cy="946200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lang="ko-KR" altLang="en-US" dirty="0"/>
          </a:p>
        </p:txBody>
      </p:sp>
      <p:cxnSp>
        <p:nvCxnSpPr>
          <p:cNvPr id="3" name="Google Shape;334;p40"/>
          <p:cNvCxnSpPr/>
          <p:nvPr/>
        </p:nvCxnSpPr>
        <p:spPr>
          <a:xfrm flipH="1" flipV="1">
            <a:off x="0" y="4453583"/>
            <a:ext cx="2076333" cy="6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61;p40"/>
          <p:cNvGrpSpPr/>
          <p:nvPr/>
        </p:nvGrpSpPr>
        <p:grpSpPr>
          <a:xfrm>
            <a:off x="1169479" y="3997573"/>
            <a:ext cx="336507" cy="336507"/>
            <a:chOff x="3271200" y="1435075"/>
            <a:chExt cx="481825" cy="481825"/>
          </a:xfrm>
        </p:grpSpPr>
        <p:sp>
          <p:nvSpPr>
            <p:cNvPr id="5" name="Google Shape;362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363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" name="Google Shape;321;p40"/>
          <p:cNvSpPr txBox="1">
            <a:spLocks/>
          </p:cNvSpPr>
          <p:nvPr/>
        </p:nvSpPr>
        <p:spPr>
          <a:xfrm>
            <a:off x="447483" y="438013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Step.6</a:t>
            </a:r>
          </a:p>
        </p:txBody>
      </p:sp>
      <p:sp>
        <p:nvSpPr>
          <p:cNvPr id="9" name="Google Shape;322;p40"/>
          <p:cNvSpPr txBox="1">
            <a:spLocks/>
          </p:cNvSpPr>
          <p:nvPr/>
        </p:nvSpPr>
        <p:spPr>
          <a:xfrm>
            <a:off x="599133" y="469259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정규화하기</a:t>
            </a:r>
            <a:endParaRPr lang="ko-KR" altLang="en-US"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3" y="1764461"/>
            <a:ext cx="8669482" cy="1076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562172" y="1856485"/>
            <a:ext cx="33376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 </a:t>
            </a:r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 과정</a:t>
            </a:r>
            <a:endParaRPr lang="en-US" altLang="ko-KR" sz="13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3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  (</a:t>
            </a:r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</a:t>
            </a:r>
            <a:r>
              <a:rPr lang="ko-KR" altLang="en-US" sz="1300" dirty="0" err="1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</a:t>
            </a:r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특성 </a:t>
            </a:r>
            <a:r>
              <a:rPr lang="en-US" altLang="ko-KR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평균 </a:t>
            </a:r>
            <a:r>
              <a:rPr lang="en-US" altLang="ko-KR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/ </a:t>
            </a:r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표준 편차</a:t>
            </a:r>
            <a:endParaRPr lang="en-US" altLang="ko-KR" sz="13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10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20</a:t>
            </a:r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만개 타임 스텝을 훈련 데이터로 사용</a:t>
            </a:r>
            <a:endParaRPr lang="ko-KR" altLang="en-US" sz="13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1932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57924" y="172740"/>
            <a:ext cx="5214300" cy="946200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lang="ko-KR" altLang="en-US" dirty="0"/>
          </a:p>
        </p:txBody>
      </p:sp>
      <p:cxnSp>
        <p:nvCxnSpPr>
          <p:cNvPr id="3" name="Google Shape;334;p40"/>
          <p:cNvCxnSpPr/>
          <p:nvPr/>
        </p:nvCxnSpPr>
        <p:spPr>
          <a:xfrm flipH="1" flipV="1">
            <a:off x="0" y="4431159"/>
            <a:ext cx="3470562" cy="75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61;p40"/>
          <p:cNvGrpSpPr/>
          <p:nvPr/>
        </p:nvGrpSpPr>
        <p:grpSpPr>
          <a:xfrm>
            <a:off x="1169479" y="3997573"/>
            <a:ext cx="336507" cy="336507"/>
            <a:chOff x="3271200" y="1435075"/>
            <a:chExt cx="481825" cy="481825"/>
          </a:xfrm>
        </p:grpSpPr>
        <p:sp>
          <p:nvSpPr>
            <p:cNvPr id="5" name="Google Shape;362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363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" name="Google Shape;321;p40"/>
          <p:cNvSpPr txBox="1">
            <a:spLocks/>
          </p:cNvSpPr>
          <p:nvPr/>
        </p:nvSpPr>
        <p:spPr>
          <a:xfrm>
            <a:off x="447483" y="438013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Step.6</a:t>
            </a:r>
          </a:p>
        </p:txBody>
      </p:sp>
      <p:sp>
        <p:nvSpPr>
          <p:cNvPr id="9" name="Google Shape;322;p40"/>
          <p:cNvSpPr txBox="1">
            <a:spLocks/>
          </p:cNvSpPr>
          <p:nvPr/>
        </p:nvSpPr>
        <p:spPr>
          <a:xfrm>
            <a:off x="599133" y="469259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정규화하기</a:t>
            </a:r>
            <a:endParaRPr lang="ko-KR" altLang="en-US"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2340" y="721545"/>
            <a:ext cx="4411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 </a:t>
            </a:r>
            <a:r>
              <a:rPr lang="en-US" altLang="ko-KR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(samples, targets) </a:t>
            </a:r>
            <a:r>
              <a:rPr lang="ko-KR" altLang="en-US" sz="1300" dirty="0" err="1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튜플</a:t>
            </a:r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반복적 반환</a:t>
            </a:r>
            <a:endParaRPr lang="en-US" altLang="ko-KR" sz="13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5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- 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samples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: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입력 데이터로 사용할 배치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- 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targets</a:t>
            </a:r>
            <a:r>
              <a:rPr lang="en-US" altLang="ko-KR" sz="13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대응되는 타깃 온도의 배열 </a:t>
            </a:r>
          </a:p>
          <a:p>
            <a:endParaRPr lang="en-US" altLang="ko-KR" sz="8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매개변수</a:t>
            </a:r>
            <a:endParaRPr lang="en-US" altLang="ko-KR" sz="13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함초롬돋움" panose="020B0604000101010101" pitchFamily="50" charset="-127"/>
            </a:endParaRPr>
          </a:p>
          <a:p>
            <a:endParaRPr lang="ko-KR" altLang="ko-KR" sz="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data</a:t>
            </a:r>
            <a:r>
              <a:rPr lang="ko-KR" altLang="ko-KR" sz="13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정규화 부동 소수 데이터로 이루어진 원본 배열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lookback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입력으로 사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용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거슬러 올라갈 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delay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타깃으로 사용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미래의 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min_index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&amp;</a:t>
            </a:r>
            <a:r>
              <a:rPr lang="ko-KR" altLang="ko-KR" sz="1300" b="1" dirty="0">
                <a:solidFill>
                  <a:srgbClr val="00B0F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max_index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추출 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타임스텝의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범위를 지정하기 위한 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data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배열의 인덱스. 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	     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검증 데이터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/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테스트 데이터를 분리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사용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5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shuffle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샘플을 섞을지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순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추출할지 결정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5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batch_size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배치의 샘플 수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en-US" altLang="ko-KR" sz="1300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128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ko-KR" altLang="ko-KR" sz="5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- 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step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: 데이터를 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샘플링할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간격.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300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6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(1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시간에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개의 데이터 포인트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Google Shape;6268;p62"/>
          <p:cNvGrpSpPr/>
          <p:nvPr/>
        </p:nvGrpSpPr>
        <p:grpSpPr>
          <a:xfrm>
            <a:off x="2646899" y="3997573"/>
            <a:ext cx="339583" cy="343429"/>
            <a:chOff x="-39647175" y="3972000"/>
            <a:chExt cx="313500" cy="317050"/>
          </a:xfrm>
          <a:solidFill>
            <a:schemeClr val="tx1"/>
          </a:solidFill>
        </p:grpSpPr>
        <p:sp>
          <p:nvSpPr>
            <p:cNvPr id="12" name="Google Shape;6269;p62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70;p62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71;p62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21;p40"/>
          <p:cNvSpPr txBox="1">
            <a:spLocks/>
          </p:cNvSpPr>
          <p:nvPr/>
        </p:nvSpPr>
        <p:spPr>
          <a:xfrm>
            <a:off x="1937110" y="4374291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Step.7</a:t>
            </a:r>
          </a:p>
        </p:txBody>
      </p:sp>
      <p:sp>
        <p:nvSpPr>
          <p:cNvPr id="16" name="Google Shape;322;p40"/>
          <p:cNvSpPr txBox="1">
            <a:spLocks/>
          </p:cNvSpPr>
          <p:nvPr/>
        </p:nvSpPr>
        <p:spPr>
          <a:xfrm>
            <a:off x="2088760" y="46976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제네레이터</a:t>
            </a: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함수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39" y="721545"/>
            <a:ext cx="4272035" cy="3621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직선 연결선 24"/>
          <p:cNvCxnSpPr/>
          <p:nvPr/>
        </p:nvCxnSpPr>
        <p:spPr>
          <a:xfrm>
            <a:off x="879764" y="3068782"/>
            <a:ext cx="44334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79764" y="3495814"/>
            <a:ext cx="443345" cy="24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94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57924" y="172740"/>
            <a:ext cx="5214300" cy="946200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준비하기</a:t>
            </a:r>
            <a:endParaRPr lang="ko-KR" altLang="en-US" dirty="0"/>
          </a:p>
        </p:txBody>
      </p:sp>
      <p:cxnSp>
        <p:nvCxnSpPr>
          <p:cNvPr id="3" name="Google Shape;334;p40"/>
          <p:cNvCxnSpPr/>
          <p:nvPr/>
        </p:nvCxnSpPr>
        <p:spPr>
          <a:xfrm flipH="1">
            <a:off x="0" y="4414918"/>
            <a:ext cx="4946073" cy="162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361;p40"/>
          <p:cNvGrpSpPr/>
          <p:nvPr/>
        </p:nvGrpSpPr>
        <p:grpSpPr>
          <a:xfrm>
            <a:off x="1169479" y="3997573"/>
            <a:ext cx="336507" cy="336507"/>
            <a:chOff x="3271200" y="1435075"/>
            <a:chExt cx="481825" cy="481825"/>
          </a:xfrm>
        </p:grpSpPr>
        <p:sp>
          <p:nvSpPr>
            <p:cNvPr id="5" name="Google Shape;362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363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" name="Google Shape;321;p40"/>
          <p:cNvSpPr txBox="1">
            <a:spLocks/>
          </p:cNvSpPr>
          <p:nvPr/>
        </p:nvSpPr>
        <p:spPr>
          <a:xfrm>
            <a:off x="447483" y="438013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Step.6</a:t>
            </a:r>
          </a:p>
        </p:txBody>
      </p:sp>
      <p:sp>
        <p:nvSpPr>
          <p:cNvPr id="9" name="Google Shape;322;p40"/>
          <p:cNvSpPr txBox="1">
            <a:spLocks/>
          </p:cNvSpPr>
          <p:nvPr/>
        </p:nvSpPr>
        <p:spPr>
          <a:xfrm>
            <a:off x="599133" y="469259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</a:t>
            </a:r>
            <a:r>
              <a:rPr lang="ko-KR" altLang="en-US" sz="10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정규화하기</a:t>
            </a:r>
            <a:endParaRPr lang="ko-KR" altLang="en-US" sz="105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7015" y="889074"/>
            <a:ext cx="4086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 </a:t>
            </a:r>
            <a:r>
              <a:rPr lang="ko-KR" altLang="en-US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</a:t>
            </a:r>
            <a:r>
              <a:rPr lang="ko-KR" altLang="en-US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</a:t>
            </a:r>
            <a:r>
              <a:rPr lang="ko-KR" altLang="en-US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테스트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나머지</a:t>
            </a:r>
            <a:r>
              <a:rPr lang="en-US" altLang="ko-KR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en-US" altLang="ko-KR" sz="3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각 </a:t>
            </a:r>
            <a:r>
              <a:rPr lang="ko-KR" altLang="en-US" dirty="0" err="1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제네레이터는</a:t>
            </a:r>
            <a:r>
              <a:rPr lang="ko-KR" altLang="en-US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원본 데이터의 다른 시간대 사용</a:t>
            </a:r>
            <a:endParaRPr lang="ko-KR" altLang="en-US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Google Shape;6268;p62"/>
          <p:cNvGrpSpPr/>
          <p:nvPr/>
        </p:nvGrpSpPr>
        <p:grpSpPr>
          <a:xfrm>
            <a:off x="2646899" y="3997573"/>
            <a:ext cx="339583" cy="343429"/>
            <a:chOff x="-39647175" y="3972000"/>
            <a:chExt cx="313500" cy="317050"/>
          </a:xfrm>
          <a:solidFill>
            <a:schemeClr val="tx1"/>
          </a:solidFill>
        </p:grpSpPr>
        <p:sp>
          <p:nvSpPr>
            <p:cNvPr id="12" name="Google Shape;6269;p62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70;p62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71;p62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21;p40"/>
          <p:cNvSpPr txBox="1">
            <a:spLocks/>
          </p:cNvSpPr>
          <p:nvPr/>
        </p:nvSpPr>
        <p:spPr>
          <a:xfrm>
            <a:off x="1937110" y="4374291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Step.7</a:t>
            </a:r>
          </a:p>
        </p:txBody>
      </p:sp>
      <p:sp>
        <p:nvSpPr>
          <p:cNvPr id="16" name="Google Shape;322;p40"/>
          <p:cNvSpPr txBox="1">
            <a:spLocks/>
          </p:cNvSpPr>
          <p:nvPr/>
        </p:nvSpPr>
        <p:spPr>
          <a:xfrm>
            <a:off x="2088760" y="4697649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제네레이터</a:t>
            </a: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함수</a:t>
            </a:r>
            <a:endParaRPr lang="ko-KR" altLang="en-US" dirty="0"/>
          </a:p>
        </p:txBody>
      </p:sp>
      <p:sp>
        <p:nvSpPr>
          <p:cNvPr id="17" name="Google Shape;4855;p59"/>
          <p:cNvSpPr/>
          <p:nvPr/>
        </p:nvSpPr>
        <p:spPr>
          <a:xfrm>
            <a:off x="4148735" y="4003400"/>
            <a:ext cx="348568" cy="330680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1;p40"/>
          <p:cNvSpPr txBox="1">
            <a:spLocks/>
          </p:cNvSpPr>
          <p:nvPr/>
        </p:nvSpPr>
        <p:spPr>
          <a:xfrm>
            <a:off x="3414310" y="4374291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Step.8</a:t>
            </a:r>
          </a:p>
        </p:txBody>
      </p:sp>
      <p:sp>
        <p:nvSpPr>
          <p:cNvPr id="20" name="Google Shape;322;p40"/>
          <p:cNvSpPr txBox="1">
            <a:spLocks/>
          </p:cNvSpPr>
          <p:nvPr/>
        </p:nvSpPr>
        <p:spPr>
          <a:xfrm>
            <a:off x="3579815" y="4692590"/>
            <a:ext cx="1477200" cy="430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훈련</a:t>
            </a:r>
            <a:r>
              <a:rPr lang="en-US" altLang="ko-KR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검증</a:t>
            </a:r>
            <a:r>
              <a:rPr lang="en-US" altLang="ko-KR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05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테스트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0" y="664396"/>
            <a:ext cx="3257700" cy="3220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60" y="1829657"/>
            <a:ext cx="4357511" cy="2068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4" name="직선 연결선 23"/>
          <p:cNvCxnSpPr/>
          <p:nvPr/>
        </p:nvCxnSpPr>
        <p:spPr>
          <a:xfrm>
            <a:off x="225810" y="1711037"/>
            <a:ext cx="688590" cy="69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85366" y="2944091"/>
            <a:ext cx="44334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705390" y="1988127"/>
            <a:ext cx="506392" cy="69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17618" y="2168236"/>
            <a:ext cx="450273" cy="1385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440381" y="3158836"/>
            <a:ext cx="1115292" cy="1834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511283" y="3608754"/>
            <a:ext cx="1674772" cy="1777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649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5950" y="359302"/>
            <a:ext cx="3867300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3rd </a:t>
            </a:r>
            <a:br>
              <a:rPr lang="en" dirty="0"/>
            </a:b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상식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수준의 기준점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898145" y="1362882"/>
            <a:ext cx="8063346" cy="3013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간단한 상식 수준의 해법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</a:p>
          <a:p>
            <a:pPr algn="l"/>
            <a:endParaRPr lang="en-US" altLang="ko-KR" sz="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✓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정상 여부 확인 용도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✓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고수준 머신 러닝 모델 </a:t>
            </a:r>
            <a:r>
              <a:rPr lang="en-US" altLang="ko-KR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뛰어 넘어야 할 기준점을 생성</a:t>
            </a:r>
            <a:endParaRPr lang="en-US" altLang="ko-KR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✓ </a:t>
            </a:r>
            <a:r>
              <a:rPr lang="ko-KR" altLang="en-US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알려진 해결책이 없는 새로운 문제를 다룰 때 유용</a:t>
            </a:r>
            <a:endParaRPr lang="en-US" altLang="ko-KR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Ex)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일부 클래스가 월등히 많아 불균형한 분류 문제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[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데이터셋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=&gt;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클래스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A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샘플이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90%  + 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클래스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샘플이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10% ]</a:t>
            </a:r>
          </a:p>
          <a:p>
            <a:pPr algn="l"/>
            <a:endParaRPr lang="en-US" altLang="ko-KR" sz="5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	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✓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접근법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새로운 샘플을 항상 클래스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'A'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라고 예측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⟹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전반적으로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90%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정확도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머신 러닝 기반의 모델이라면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90%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이상을 달성해야 유용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</a:p>
          <a:p>
            <a:pPr algn="l"/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온도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데이터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연속적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일자별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로 주기성을 가진다고 가정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오늘 온도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&amp;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내일 온도가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비슷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  <a:p>
            <a:pPr algn="l"/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상식 수준의 해결책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⟹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지금으로부터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24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후의 온도는 지금과 동일하다고 예측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방법을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평균 절댓값 오차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(MAE)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 평가해 볼 계획</a:t>
            </a:r>
            <a:endParaRPr lang="ko-KR" altLang="en-US" sz="1200" dirty="0">
              <a:solidFill>
                <a:schemeClr val="tx1">
                  <a:lumMod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362882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3408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515343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32709" y="376498"/>
            <a:ext cx="5618018" cy="842702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상식적인 기준 모델의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MAE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계산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8" y="1274619"/>
            <a:ext cx="8424352" cy="1891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886691" y="2140527"/>
            <a:ext cx="284019" cy="1593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98" y="3676651"/>
            <a:ext cx="8424352" cy="680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52898" y="3332015"/>
            <a:ext cx="3163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MAE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섭씨 단위로 변환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 MAE x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표준편차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5823" y="4058609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  <a:sym typeface="Wingdings" panose="05000000000000000000" pitchFamily="2" charset="2"/>
              </a:rPr>
              <a:t>✔ </a:t>
            </a:r>
            <a:r>
              <a:rPr lang="ko-KR" altLang="en-US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  <a:sym typeface="Wingdings" panose="05000000000000000000" pitchFamily="2" charset="2"/>
              </a:rPr>
              <a:t>섭씨 </a:t>
            </a: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  <a:sym typeface="Wingdings" panose="05000000000000000000" pitchFamily="2" charset="2"/>
              </a:rPr>
              <a:t>2.57℃</a:t>
            </a:r>
            <a:endParaRPr lang="ko-KR" altLang="en-US" sz="12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3138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452255" y="359302"/>
            <a:ext cx="4232563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4th </a:t>
            </a:r>
            <a:br>
              <a:rPr lang="en"/>
            </a:b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기본적인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머신 러닝 방법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808090" y="1882429"/>
            <a:ext cx="8063346" cy="1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처럼 복잡하고 연산 비용이 많이 드는 모델을 시도하기 전에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</a:p>
          <a:p>
            <a:pPr algn="l"/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간단하고 손쉽게 만들 수 있는 머신 러닝 모델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(ex: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소규모의 완전 연결 네트워크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먼저 만드는 것이 좋음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이를 바탕으로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 복잡한 방법을 도입하는 근거가 마련 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실제적인 이득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얻게 됨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3408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75771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 rot="-5400000" flipH="1">
            <a:off x="5649651" y="532341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기본적인 머신 러닝 방법</a:t>
            </a:r>
            <a:endParaRPr dirty="0"/>
          </a:p>
        </p:txBody>
      </p:sp>
      <p:sp>
        <p:nvSpPr>
          <p:cNvPr id="375" name="Google Shape;375;p41"/>
          <p:cNvSpPr/>
          <p:nvPr/>
        </p:nvSpPr>
        <p:spPr>
          <a:xfrm rot="5400000">
            <a:off x="2578231" y="673045"/>
            <a:ext cx="1975500" cy="276778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2464475" y="1056807"/>
            <a:ext cx="2157300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완전 연결 모델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432715" y="1060100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" y="1439860"/>
            <a:ext cx="4667448" cy="228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714" y="1439860"/>
            <a:ext cx="3549631" cy="2274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1108" y="3788752"/>
            <a:ext cx="4667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 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데이터를 펼쳐서 </a:t>
            </a: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 </a:t>
            </a:r>
            <a:r>
              <a:rPr lang="ko-KR" altLang="ko-KR" sz="1200" dirty="0" err="1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ourier New" panose="02070309020205020404" pitchFamily="49" charset="0"/>
              </a:rPr>
              <a:t>Dense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 층을 통과시키는 완전 연결 네트워크</a:t>
            </a:r>
            <a:endParaRPr lang="en-US" altLang="ko-KR" sz="12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2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전형적인 회귀 문제</a:t>
            </a: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마지막 </a:t>
            </a:r>
            <a:r>
              <a:rPr lang="ko-KR" altLang="ko-KR" sz="1200" dirty="0" err="1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Courier New" panose="02070309020205020404" pitchFamily="49" charset="0"/>
              </a:rPr>
              <a:t>Dense</a:t>
            </a:r>
            <a:r>
              <a:rPr lang="ko-KR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 층</a:t>
            </a: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</a:t>
            </a:r>
            <a:r>
              <a:rPr lang="ko-KR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활성화 함수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x</a:t>
            </a:r>
            <a:r>
              <a:rPr lang="ko-KR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ko-KR" sz="12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손실 함수</a:t>
            </a: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: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MAE</a:t>
            </a: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// 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상식 수준의 </a:t>
            </a:r>
            <a:r>
              <a:rPr lang="ko-KR" altLang="en-US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방법과 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동일한 데이터</a:t>
            </a: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&amp;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지표</a:t>
            </a: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2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 </a:t>
            </a:r>
            <a:r>
              <a:rPr lang="ko-KR" altLang="en-US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→</a:t>
            </a:r>
            <a:r>
              <a:rPr lang="ko-KR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결과를 바로 비교</a:t>
            </a:r>
            <a:r>
              <a:rPr lang="en-US" altLang="ko-KR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가능</a:t>
            </a:r>
            <a:endParaRPr lang="ko-KR" altLang="ko-KR" sz="1200" dirty="0">
              <a:solidFill>
                <a:srgbClr val="7030A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122218" y="2528453"/>
            <a:ext cx="1690255" cy="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43005" y="2666999"/>
            <a:ext cx="512613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8381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964851" y="200450"/>
            <a:ext cx="5214300" cy="755514"/>
          </a:xfrm>
        </p:spPr>
        <p:txBody>
          <a:bodyPr/>
          <a:lstStyle/>
          <a:p>
            <a:r>
              <a:rPr lang="ko-KR" altLang="en-US" dirty="0"/>
              <a:t>기본적인 머신 러닝 방법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2" y="1614782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28490" y="859268"/>
            <a:ext cx="4637474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일부 검증 손실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학습 하지 않은 기준점에 가까움 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But!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안정적이지 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x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 문제는 기준 모델의 성능을 앞지르기가 쉽지 않음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3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3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우리가 적용한 상식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: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머신 러닝 모델이 찾지 못한 핵심 정보가 ↑ </a:t>
            </a:r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Q: </a:t>
            </a:r>
            <a:r>
              <a:rPr lang="ko-KR" altLang="en-US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상식 수준의 기준 모델이</a:t>
            </a:r>
            <a:r>
              <a:rPr lang="en-US" altLang="ko-KR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데이터와 타깃을 매핑할 수 있다면 </a:t>
            </a:r>
            <a:endParaRPr lang="en-US" altLang="ko-KR" sz="1200" dirty="0">
              <a:solidFill>
                <a:srgbClr val="0070C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300" dirty="0">
              <a:solidFill>
                <a:srgbClr val="0070C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    </a:t>
            </a:r>
            <a:r>
              <a:rPr lang="ko-KR" altLang="en-US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왜 훈련한 모델은</a:t>
            </a:r>
            <a:r>
              <a:rPr lang="en-US" altLang="ko-KR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이를 찾지 못하고 성능이 낮을까요</a:t>
            </a:r>
            <a:r>
              <a:rPr lang="en-US" altLang="ko-KR" sz="1200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? </a:t>
            </a:r>
          </a:p>
          <a:p>
            <a:endParaRPr lang="en-US" altLang="ko-KR" sz="8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A: </a:t>
            </a:r>
          </a:p>
          <a:p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문제 해결을 위해 탐색하는 모델의 공간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 =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가설 공간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은 매개변수로</a:t>
            </a:r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3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설정한 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개 층을 가진 네트워크의 모든 가능한 가중치의 조합입니다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</a:p>
          <a:p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 네트워크는 이미 매우 복잡합니다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복잡한 모델 공간에서 상식 </a:t>
            </a:r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3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수준의 기준 모델은 해결책을 찾지 못할 수 있습니다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</a:p>
          <a:p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이것이 일반적으로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머신 러닝이 가진 심각한 제약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사항입니다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</a:p>
          <a:p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학습 알고리즘이 특정한 종류의 간단한 모델을 찾도록 하드코딩되지</a:t>
            </a:r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4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않았다면</a:t>
            </a:r>
            <a:r>
              <a:rPr lang="en-US" altLang="ko-KR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모델 </a:t>
            </a:r>
            <a:r>
              <a:rPr lang="ko-KR" altLang="en-US" sz="1200" b="1" dirty="0" err="1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파라미터를</a:t>
            </a:r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학습하는 방법은 간단한 문제를 위한 </a:t>
            </a:r>
            <a:endParaRPr lang="en-US" altLang="ko-KR" sz="12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500" b="1" dirty="0">
              <a:solidFill>
                <a:schemeClr val="accent6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1200" b="1" dirty="0">
                <a:solidFill>
                  <a:schemeClr val="accent6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간단한 해결책을 찾지 못할 수 있습니다</a:t>
            </a:r>
          </a:p>
          <a:p>
            <a:endParaRPr lang="ko-KR" altLang="en-US" sz="1200" b="1" dirty="0">
              <a:solidFill>
                <a:srgbClr val="7030A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17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D6E57-3A06-4829-BD4A-BE3F878DD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044" y="244362"/>
            <a:ext cx="5214300" cy="946200"/>
          </a:xfrm>
        </p:spPr>
        <p:txBody>
          <a:bodyPr/>
          <a:lstStyle/>
          <a:p>
            <a:pPr algn="l"/>
            <a:r>
              <a:rPr lang="en-US" altLang="ko-KR" sz="2000" dirty="0"/>
              <a:t>2. </a:t>
            </a:r>
            <a:r>
              <a:rPr lang="ko-KR" altLang="en-US" sz="2000" dirty="0"/>
              <a:t>네트워크 구성하기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21AF681-925A-4CD1-A69D-A8E9D0638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88" y="1012393"/>
            <a:ext cx="4203700" cy="3548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C8CE81-63F8-49F9-B00C-738FF7A33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32" y="1105383"/>
            <a:ext cx="3759200" cy="138984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F2A3269-8384-4A3B-86F4-4F79AF706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4521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0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77"/>
    </mc:Choice>
    <mc:Fallback xmlns="">
      <p:transition spd="slow" advTm="62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897" x="41275" y="1870075"/>
          <p14:tracePt t="20908" x="68263" y="1903413"/>
          <p14:tracePt t="20920" x="103188" y="1931988"/>
          <p14:tracePt t="20930" x="130175" y="1958975"/>
          <p14:tracePt t="20941" x="144463" y="1965325"/>
          <p14:tracePt t="20954" x="177800" y="1979613"/>
          <p14:tracePt t="20964" x="198438" y="1992313"/>
          <p14:tracePt t="20975" x="233363" y="2012950"/>
          <p14:tracePt t="20987" x="280988" y="2027238"/>
          <p14:tracePt t="20997" x="349250" y="2062163"/>
          <p14:tracePt t="21009" x="438150" y="2082800"/>
          <p14:tracePt t="21020" x="534988" y="2116138"/>
          <p14:tracePt t="21031" x="650875" y="2136775"/>
          <p14:tracePt t="21042" x="787400" y="2157413"/>
          <p14:tracePt t="21053" x="855663" y="2171700"/>
          <p14:tracePt t="21065" x="1047750" y="2198688"/>
          <p14:tracePt t="21076" x="1260475" y="2225675"/>
          <p14:tracePt t="21086" x="1438275" y="2239963"/>
          <p14:tracePt t="21098" x="1574800" y="2260600"/>
          <p14:tracePt t="21110" x="1698625" y="2273300"/>
          <p14:tracePt t="21123" x="1793875" y="2273300"/>
          <p14:tracePt t="21132" x="1876425" y="2273300"/>
          <p14:tracePt t="21144" x="1931988" y="2273300"/>
          <p14:tracePt t="21155" x="1993900" y="2281238"/>
          <p14:tracePt t="21166" x="2047875" y="2281238"/>
          <p14:tracePt t="21177" x="2074863" y="2281238"/>
          <p14:tracePt t="21189" x="2151063" y="2281238"/>
          <p14:tracePt t="21200" x="2246313" y="2293938"/>
          <p14:tracePt t="21211" x="2335213" y="2301875"/>
          <p14:tracePt t="21222" x="2417763" y="2314575"/>
          <p14:tracePt t="21234" x="2486025" y="2322513"/>
          <p14:tracePt t="21245" x="2554288" y="2322513"/>
          <p14:tracePt t="21256" x="2616200" y="2335213"/>
          <p14:tracePt t="21267" x="2671763" y="2335213"/>
          <p14:tracePt t="21279" x="2684463" y="2335213"/>
          <p14:tracePt t="21301" x="2692400" y="2335213"/>
          <p14:tracePt t="21313" x="2698750" y="2335213"/>
          <p14:tracePt t="21324" x="2705100" y="2335213"/>
          <p14:tracePt t="21335" x="2713038" y="2335213"/>
          <p14:tracePt t="21357" x="2719388" y="2335213"/>
          <p14:tracePt t="21370" x="2725738" y="2341563"/>
          <p14:tracePt t="21391" x="2725738" y="2349500"/>
          <p14:tracePt t="21404" x="2725738" y="2355850"/>
          <p14:tracePt t="21414" x="2733675" y="2355850"/>
          <p14:tracePt t="21425" x="2746375" y="2355850"/>
          <p14:tracePt t="21437" x="2752725" y="2355850"/>
          <p14:tracePt t="21447" x="2760663" y="2370138"/>
          <p14:tracePt t="21459" x="2767013" y="2370138"/>
          <p14:tracePt t="21470" x="2773363" y="2376488"/>
          <p14:tracePt t="21492" x="2781300" y="2376488"/>
          <p14:tracePt t="21515" x="2787650" y="2376488"/>
          <p14:tracePt t="21560" x="2794000" y="2382838"/>
          <p14:tracePt t="21571" x="2801938" y="2382838"/>
          <p14:tracePt t="21582" x="2814638" y="2382838"/>
          <p14:tracePt t="21594" x="2822575" y="2382838"/>
          <p14:tracePt t="21605" x="2855913" y="2397125"/>
          <p14:tracePt t="21616" x="2917825" y="2417763"/>
          <p14:tracePt t="21627" x="2965450" y="2444750"/>
          <p14:tracePt t="21639" x="2986088" y="2452688"/>
          <p14:tracePt t="21650" x="3027363" y="2465388"/>
          <p14:tracePt t="21661" x="3041650" y="2471738"/>
          <p14:tracePt t="21672" x="3041650" y="2479675"/>
          <p14:tracePt t="21897" x="3033713" y="2479675"/>
          <p14:tracePt t="21909" x="3027363" y="2479675"/>
          <p14:tracePt t="21999" x="3041650" y="2471738"/>
          <p14:tracePt t="22011" x="3054350" y="2465388"/>
          <p14:tracePt t="22021" x="3068638" y="2459038"/>
          <p14:tracePt t="22032" x="3082925" y="2459038"/>
          <p14:tracePt t="22044" x="3095625" y="2452688"/>
          <p14:tracePt t="22055" x="3116263" y="2452688"/>
          <p14:tracePt t="22067" x="3171825" y="2452688"/>
          <p14:tracePt t="22077" x="3213100" y="2452688"/>
          <p14:tracePt t="22089" x="3252788" y="2452688"/>
          <p14:tracePt t="22100" x="3273425" y="2452688"/>
          <p14:tracePt t="22111" x="3287713" y="2452688"/>
          <p14:tracePt t="22123" x="3294063" y="2452688"/>
          <p14:tracePt t="22134" x="3302000" y="2452688"/>
          <p14:tracePt t="22202" x="3308350" y="2452688"/>
          <p14:tracePt t="22213" x="3370263" y="2452688"/>
          <p14:tracePt t="22224" x="3382963" y="2452688"/>
          <p14:tracePt t="22237" x="3417888" y="2452688"/>
          <p14:tracePt t="22246" x="3444875" y="2452688"/>
          <p14:tracePt t="22257" x="3452813" y="2452688"/>
          <p14:tracePt t="22270" x="3459163" y="2444750"/>
          <p14:tracePt t="22280" x="3465513" y="2444750"/>
          <p14:tracePt t="22336" x="3465513" y="2438400"/>
          <p14:tracePt t="22359" x="3473450" y="2432050"/>
          <p14:tracePt t="22382" x="3486150" y="2432050"/>
          <p14:tracePt t="22392" x="3492500" y="2432050"/>
          <p14:tracePt t="22404" x="3500438" y="2424113"/>
          <p14:tracePt t="22449" x="3506788" y="2424113"/>
          <p14:tracePt t="22471" x="3521075" y="2417763"/>
          <p14:tracePt t="22494" x="3527425" y="2417763"/>
          <p14:tracePt t="22505" x="3533775" y="2417763"/>
          <p14:tracePt t="22516" x="3548063" y="2411413"/>
          <p14:tracePt t="22528" x="3562350" y="2403475"/>
          <p14:tracePt t="22539" x="3568700" y="2397125"/>
          <p14:tracePt t="22550" x="3582988" y="2397125"/>
          <p14:tracePt t="22776" x="3575050" y="2397125"/>
          <p14:tracePt t="22786" x="3562350" y="2397125"/>
          <p14:tracePt t="22797" x="3533775" y="2397125"/>
          <p14:tracePt t="22809" x="3500438" y="2397125"/>
          <p14:tracePt t="22820" x="3492500" y="2397125"/>
          <p14:tracePt t="22831" x="3465513" y="2397125"/>
          <p14:tracePt t="22843" x="3438525" y="2397125"/>
          <p14:tracePt t="22854" x="3424238" y="2397125"/>
          <p14:tracePt t="22866" x="3411538" y="2397125"/>
          <p14:tracePt t="22877" x="3397250" y="2397125"/>
          <p14:tracePt t="22899" x="3390900" y="2397125"/>
          <p14:tracePt t="22921" x="3328988" y="2397125"/>
          <p14:tracePt t="22933" x="3260725" y="2403475"/>
          <p14:tracePt t="22944" x="3240088" y="2403475"/>
          <p14:tracePt t="22955" x="3151188" y="2403475"/>
          <p14:tracePt t="22967" x="3068638" y="2403475"/>
          <p14:tracePt t="22978" x="3041650" y="2403475"/>
          <p14:tracePt t="23114" x="3048000" y="2403475"/>
          <p14:tracePt t="23124" x="3082925" y="2403475"/>
          <p14:tracePt t="23136" x="3122613" y="2403475"/>
          <p14:tracePt t="23147" x="3178175" y="2403475"/>
          <p14:tracePt t="23158" x="3232150" y="2403475"/>
          <p14:tracePt t="23170" x="3287713" y="2403475"/>
          <p14:tracePt t="23181" x="3314700" y="2403475"/>
          <p14:tracePt t="23192" x="3376613" y="2403475"/>
          <p14:tracePt t="23204" x="3432175" y="2403475"/>
          <p14:tracePt t="23214" x="3465513" y="2403475"/>
          <p14:tracePt t="23225" x="3479800" y="2403475"/>
          <p14:tracePt t="23282" x="3486150" y="2403475"/>
          <p14:tracePt t="23304" x="3500438" y="2403475"/>
          <p14:tracePt t="23316" x="3513138" y="2403475"/>
          <p14:tracePt t="23327" x="3521075" y="2403475"/>
          <p14:tracePt t="23439" x="3506788" y="2403475"/>
          <p14:tracePt t="23450" x="3479800" y="2403475"/>
          <p14:tracePt t="23462" x="3411538" y="2403475"/>
          <p14:tracePt t="23473" x="3314700" y="2403475"/>
          <p14:tracePt t="23484" x="3198813" y="2403475"/>
          <p14:tracePt t="23495" x="3062288" y="2403475"/>
          <p14:tracePt t="23506" x="2952750" y="2403475"/>
          <p14:tracePt t="23518" x="2917825" y="2403475"/>
          <p14:tracePt t="23529" x="2876550" y="2403475"/>
          <p14:tracePt t="23541" x="2863850" y="2403475"/>
          <p14:tracePt t="23630" x="2863850" y="2397125"/>
          <p14:tracePt t="23653" x="2876550" y="2390775"/>
          <p14:tracePt t="23664" x="2890838" y="2390775"/>
          <p14:tracePt t="23675" x="2924175" y="2390775"/>
          <p14:tracePt t="23687" x="2952750" y="2390775"/>
          <p14:tracePt t="23698" x="3006725" y="2382838"/>
          <p14:tracePt t="23709" x="3062288" y="2382838"/>
          <p14:tracePt t="23720" x="3116263" y="2382838"/>
          <p14:tracePt t="23731" x="3157538" y="2382838"/>
          <p14:tracePt t="23743" x="3192463" y="2382838"/>
          <p14:tracePt t="23754" x="3205163" y="2382838"/>
          <p14:tracePt t="23765" x="3219450" y="2382838"/>
          <p14:tracePt t="23799" x="3225800" y="2382838"/>
          <p14:tracePt t="23810" x="3232150" y="2382838"/>
          <p14:tracePt t="23821" x="3252788" y="2382838"/>
          <p14:tracePt t="23833" x="3260725" y="2382838"/>
          <p14:tracePt t="23845" x="3267075" y="2382838"/>
          <p14:tracePt t="23889" x="3273425" y="2382838"/>
          <p14:tracePt t="23924" x="3281363" y="2382838"/>
          <p14:tracePt t="23992" x="3287713" y="2382838"/>
          <p14:tracePt t="24003" x="3294063" y="2382838"/>
          <p14:tracePt t="24013" x="3308350" y="2382838"/>
          <p14:tracePt t="24024" x="3322638" y="2376488"/>
          <p14:tracePt t="24036" x="3328988" y="2376488"/>
          <p14:tracePt t="24283" x="3335338" y="2376488"/>
          <p14:tracePt t="24339" x="3343275" y="2376488"/>
          <p14:tracePt t="24385" x="3349625" y="2376488"/>
          <p14:tracePt t="24429" x="3362325" y="2376488"/>
          <p14:tracePt t="24441" x="3382963" y="2403475"/>
          <p14:tracePt t="24452" x="3424238" y="2432050"/>
          <p14:tracePt t="24462" x="3473450" y="2465388"/>
          <p14:tracePt t="24474" x="3506788" y="2492375"/>
          <p14:tracePt t="24485" x="3554413" y="2527300"/>
          <p14:tracePt t="24496" x="3568700" y="2541588"/>
          <p14:tracePt t="24507" x="3575050" y="2554288"/>
          <p14:tracePt t="24520" x="3595688" y="2574925"/>
          <p14:tracePt t="24531" x="3609975" y="2601913"/>
          <p14:tracePt t="24542" x="3622675" y="2616200"/>
          <p14:tracePt t="24564" x="3630613" y="2616200"/>
          <p14:tracePt t="24575" x="3636963" y="2616200"/>
          <p14:tracePt t="24598" x="3643313" y="2622550"/>
          <p14:tracePt t="24609" x="3651250" y="2622550"/>
          <p14:tracePt t="24632" x="3657600" y="2622550"/>
          <p14:tracePt t="24666" x="3663950" y="2622550"/>
          <p14:tracePt t="24677" x="3671888" y="2622550"/>
          <p14:tracePt t="24699" x="3678238" y="2622550"/>
          <p14:tracePt t="24745" x="3692525" y="2630488"/>
          <p14:tracePt t="24755" x="3725863" y="2636838"/>
          <p14:tracePt t="24767" x="3760788" y="2651125"/>
          <p14:tracePt t="24777" x="3787775" y="2657475"/>
          <p14:tracePt t="24789" x="3808413" y="2663825"/>
          <p14:tracePt t="24801" x="3835400" y="2663825"/>
          <p14:tracePt t="24812" x="3849688" y="2671763"/>
          <p14:tracePt t="24857" x="3856038" y="2671763"/>
          <p14:tracePt t="25138" x="3856038" y="2678113"/>
          <p14:tracePt t="25624" x="3856038" y="2698750"/>
          <p14:tracePt t="25633" x="3856038" y="2711450"/>
          <p14:tracePt t="25644" x="3862388" y="2725738"/>
          <p14:tracePt t="25657" x="3862388" y="2746375"/>
          <p14:tracePt t="25667" x="3870325" y="2752725"/>
          <p14:tracePt t="25678" x="3870325" y="2773363"/>
          <p14:tracePt t="25689" x="3876675" y="2814638"/>
          <p14:tracePt t="25701" x="3876675" y="2835275"/>
          <p14:tracePt t="25711" x="3876675" y="2876550"/>
          <p14:tracePt t="25723" x="3876675" y="2917825"/>
          <p14:tracePt t="25736" x="3876675" y="2959100"/>
          <p14:tracePt t="25745" x="3870325" y="3021013"/>
          <p14:tracePt t="25757" x="3862388" y="3060700"/>
          <p14:tracePt t="25770" x="3856038" y="3109913"/>
          <p14:tracePt t="25779" x="3856038" y="3130550"/>
          <p14:tracePt t="25790" x="3849688" y="3163888"/>
          <p14:tracePt t="25804" x="3835400" y="3219450"/>
          <p14:tracePt t="25813" x="3829050" y="3252788"/>
          <p14:tracePt t="25824" x="3822700" y="3294063"/>
          <p14:tracePt t="25836" x="3814763" y="3341688"/>
          <p14:tracePt t="25847" x="3814763" y="3370263"/>
          <p14:tracePt t="25858" x="3808413" y="3376613"/>
          <p14:tracePt t="25868" x="3808413" y="3397250"/>
          <p14:tracePt t="25880" x="3808413" y="3409950"/>
          <p14:tracePt t="25891" x="3808413" y="3424238"/>
          <p14:tracePt t="25906" x="3808413" y="3430588"/>
          <p14:tracePt t="25921" x="3808413" y="3444875"/>
          <p14:tracePt t="25925" x="3808413" y="3459163"/>
          <p14:tracePt t="25937" x="3808413" y="3465513"/>
          <p14:tracePt t="25948" x="3808413" y="3471863"/>
          <p14:tracePt t="25959" x="3814763" y="3471863"/>
          <p14:tracePt t="26061" x="3822700" y="3471863"/>
          <p14:tracePt t="26071" x="3829050" y="3471863"/>
          <p14:tracePt t="26151" x="3835400" y="3471863"/>
          <p14:tracePt t="26162" x="3849688" y="3459163"/>
          <p14:tracePt t="26173" x="3862388" y="3424238"/>
          <p14:tracePt t="26185" x="3876675" y="3409950"/>
          <p14:tracePt t="26196" x="3876675" y="3390900"/>
          <p14:tracePt t="26207" x="3883025" y="3382963"/>
          <p14:tracePt t="26296" x="3876675" y="3382963"/>
          <p14:tracePt t="26409" x="3876675" y="3390900"/>
          <p14:tracePt t="26421" x="3862388" y="3403600"/>
          <p14:tracePt t="26432" x="3829050" y="3430588"/>
          <p14:tracePt t="26443" x="3794125" y="3444875"/>
          <p14:tracePt t="26454" x="3732213" y="3486150"/>
          <p14:tracePt t="26466" x="3657600" y="3527425"/>
          <p14:tracePt t="26476" x="3622675" y="3548063"/>
          <p14:tracePt t="26488" x="3533775" y="3616325"/>
          <p14:tracePt t="26500" x="3459163" y="3663950"/>
          <p14:tracePt t="26510" x="3382963" y="3719513"/>
          <p14:tracePt t="26521" x="3335338" y="3746500"/>
          <p14:tracePt t="26533" x="3294063" y="3787775"/>
          <p14:tracePt t="26544" x="3260725" y="3835400"/>
          <p14:tracePt t="26555" x="3219450" y="3862388"/>
          <p14:tracePt t="26566" x="3184525" y="3889375"/>
          <p14:tracePt t="26578" x="3163888" y="3910013"/>
          <p14:tracePt t="26589" x="3157538" y="3917950"/>
          <p14:tracePt t="26602" x="3136900" y="3930650"/>
          <p14:tracePt t="26614" x="3122613" y="3944938"/>
          <p14:tracePt t="26623" x="3116263" y="3944938"/>
          <p14:tracePt t="26636" x="3109913" y="3959225"/>
          <p14:tracePt t="26646" x="3089275" y="3979863"/>
          <p14:tracePt t="26657" x="3033713" y="3992563"/>
          <p14:tracePt t="26669" x="2973388" y="4013200"/>
          <p14:tracePt t="26679" x="2911475" y="4033838"/>
          <p14:tracePt t="26690" x="2855913" y="4054475"/>
          <p14:tracePt t="26702" x="2822575" y="4060825"/>
          <p14:tracePt t="26713" x="2814638" y="4068763"/>
          <p14:tracePt t="26724" x="2808288" y="4068763"/>
          <p14:tracePt t="26746" x="2801938" y="4075113"/>
          <p14:tracePt t="26758" x="2773363" y="4081463"/>
          <p14:tracePt t="26768" x="2746375" y="4089400"/>
          <p14:tracePt t="26780" x="2684463" y="4095750"/>
          <p14:tracePt t="26792" x="2651125" y="4116388"/>
          <p14:tracePt t="26802" x="2616200" y="4129088"/>
          <p14:tracePt t="26814" x="2595563" y="4137025"/>
          <p14:tracePt t="26836" x="2595563" y="4143375"/>
          <p14:tracePt t="26893" x="2589213" y="4143375"/>
          <p14:tracePt t="26904" x="2562225" y="4143375"/>
          <p14:tracePt t="26916" x="2520950" y="4143375"/>
          <p14:tracePt t="26926" x="2479675" y="4143375"/>
          <p14:tracePt t="26938" x="2465388" y="4143375"/>
          <p14:tracePt t="26949" x="2432050" y="4129088"/>
          <p14:tracePt t="26960" x="2411413" y="4122738"/>
          <p14:tracePt t="26971" x="2403475" y="4122738"/>
          <p14:tracePt t="26994" x="2397125" y="4116388"/>
          <p14:tracePt t="27005" x="2390775" y="4110038"/>
          <p14:tracePt t="27019" x="2370138" y="4102100"/>
          <p14:tracePt t="27028" x="2343150" y="4095750"/>
          <p14:tracePt t="27039" x="2322513" y="4089400"/>
          <p14:tracePt t="27053" x="2293938" y="4089400"/>
          <p14:tracePt t="27140" x="2308225" y="4081463"/>
          <p14:tracePt t="27152" x="2328863" y="4075113"/>
          <p14:tracePt t="27163" x="2349500" y="4068763"/>
          <p14:tracePt t="27174" x="2403475" y="4048125"/>
          <p14:tracePt t="27185" x="2479675" y="4027488"/>
          <p14:tracePt t="27196" x="2547938" y="4006850"/>
          <p14:tracePt t="27208" x="2595563" y="3986213"/>
          <p14:tracePt t="27218" x="2630488" y="3979863"/>
          <p14:tracePt t="27230" x="2630488" y="3971925"/>
          <p14:tracePt t="27242" x="2643188" y="3965575"/>
          <p14:tracePt t="27253" x="2651125" y="3965575"/>
          <p14:tracePt t="27276" x="2657475" y="3959225"/>
          <p14:tracePt t="27287" x="2663825" y="3944938"/>
          <p14:tracePt t="27298" x="2671763" y="3924300"/>
          <p14:tracePt t="27309" x="2678113" y="3903663"/>
          <p14:tracePt t="27322" x="2678113" y="3883025"/>
          <p14:tracePt t="27332" x="2678113" y="3870325"/>
          <p14:tracePt t="27343" x="2678113" y="3856038"/>
          <p14:tracePt t="27354" x="2671763" y="3841750"/>
          <p14:tracePt t="27366" x="2657475" y="3829050"/>
          <p14:tracePt t="27376" x="2622550" y="3800475"/>
          <p14:tracePt t="27388" x="2603500" y="3787775"/>
          <p14:tracePt t="27399" x="2582863" y="3779838"/>
          <p14:tracePt t="27410" x="2568575" y="3773488"/>
          <p14:tracePt t="27421" x="2547938" y="3773488"/>
          <p14:tracePt t="27432" x="2533650" y="3767138"/>
          <p14:tracePt t="27444" x="2506663" y="3760788"/>
          <p14:tracePt t="27455" x="2459038" y="3752850"/>
          <p14:tracePt t="27469" x="2424113" y="3732213"/>
          <p14:tracePt t="27478" x="2411413" y="3725863"/>
          <p14:tracePt t="27535" x="2403475" y="3725863"/>
          <p14:tracePt t="27557" x="2390775" y="3725863"/>
          <p14:tracePt t="27568" x="2382838" y="3725863"/>
          <p14:tracePt t="27669" x="2403475" y="3725863"/>
          <p14:tracePt t="27681" x="2424113" y="3725863"/>
          <p14:tracePt t="27692" x="2520950" y="3725863"/>
          <p14:tracePt t="27703" x="2671763" y="3725863"/>
          <p14:tracePt t="27714" x="2822575" y="3725863"/>
          <p14:tracePt t="27725" x="2944813" y="3725863"/>
          <p14:tracePt t="27736" x="3027363" y="3725863"/>
          <p14:tracePt t="27748" x="3048000" y="3725863"/>
          <p14:tracePt t="27760" x="3082925" y="3725863"/>
          <p14:tracePt t="27905" x="3062288" y="3725863"/>
          <p14:tracePt t="27918" x="3027363" y="3746500"/>
          <p14:tracePt t="27928" x="2973388" y="3752850"/>
          <p14:tracePt t="27939" x="2890838" y="3773488"/>
          <p14:tracePt t="27951" x="2863850" y="3779838"/>
          <p14:tracePt t="27961" x="2781300" y="3779838"/>
          <p14:tracePt t="27973" x="2671763" y="3794125"/>
          <p14:tracePt t="27985" x="2589213" y="3794125"/>
          <p14:tracePt t="27995" x="2533650" y="3794125"/>
          <p14:tracePt t="28006" x="2513013" y="3794125"/>
          <p14:tracePt t="28074" x="2513013" y="3787775"/>
          <p14:tracePt t="28097" x="2520950" y="3773488"/>
          <p14:tracePt t="28108" x="2574925" y="3752850"/>
          <p14:tracePt t="28119" x="2663825" y="3732213"/>
          <p14:tracePt t="28130" x="2787650" y="3711575"/>
          <p14:tracePt t="28141" x="2911475" y="3690938"/>
          <p14:tracePt t="28154" x="3033713" y="3690938"/>
          <p14:tracePt t="28164" x="3143250" y="3678238"/>
          <p14:tracePt t="28176" x="3178175" y="3678238"/>
          <p14:tracePt t="28188" x="3225800" y="3678238"/>
          <p14:tracePt t="28198" x="3273425" y="3670300"/>
          <p14:tracePt t="28209" x="3287713" y="3670300"/>
          <p14:tracePt t="28220" x="3287713" y="3663950"/>
          <p14:tracePt t="28321" x="3294063" y="3663950"/>
          <p14:tracePt t="28367" x="3302000" y="3663950"/>
          <p14:tracePt t="28377" x="3308350" y="3663950"/>
          <p14:tracePt t="28389" x="3328988" y="3670300"/>
          <p14:tracePt t="28401" x="3349625" y="3678238"/>
          <p14:tracePt t="28412" x="3355975" y="3690938"/>
          <p14:tracePt t="28423" x="3403600" y="3705225"/>
          <p14:tracePt t="28435" x="3465513" y="3746500"/>
          <p14:tracePt t="28446" x="3521075" y="3779838"/>
          <p14:tracePt t="28456" x="3582988" y="3808413"/>
          <p14:tracePt t="28469" x="3609975" y="3829050"/>
          <p14:tracePt t="28479" x="3630613" y="3835400"/>
          <p14:tracePt t="28783" x="3636963" y="3835400"/>
          <p14:tracePt t="28794" x="3643313" y="3835400"/>
          <p14:tracePt t="28817" x="3651250" y="3829050"/>
          <p14:tracePt t="28839" x="3651250" y="3821113"/>
          <p14:tracePt t="29076" x="3651250" y="3814763"/>
          <p14:tracePt t="29098" x="3651250" y="3808413"/>
          <p14:tracePt t="29120" x="3651250" y="3800475"/>
          <p14:tracePt t="29132" x="3651250" y="3794125"/>
          <p14:tracePt t="29143" x="3651250" y="3787775"/>
          <p14:tracePt t="29154" x="3651250" y="3779838"/>
          <p14:tracePt t="29165" x="3651250" y="3767138"/>
          <p14:tracePt t="29176" x="3651250" y="3746500"/>
          <p14:tracePt t="29188" x="3651250" y="3732213"/>
          <p14:tracePt t="29200" x="3651250" y="3711575"/>
          <p14:tracePt t="29211" x="3651250" y="3690938"/>
          <p14:tracePt t="29221" x="3651250" y="3678238"/>
          <p14:tracePt t="29235" x="3651250" y="3663950"/>
          <p14:tracePt t="29244" x="3651250" y="3643313"/>
          <p14:tracePt t="29256" x="3651250" y="3636963"/>
          <p14:tracePt t="29268" x="3651250" y="3630613"/>
          <p14:tracePt t="29289" x="3651250" y="3622675"/>
          <p14:tracePt t="29312" x="3651250" y="3616325"/>
          <p14:tracePt t="29334" x="3651250" y="3609975"/>
          <p14:tracePt t="29356" x="3651250" y="3602038"/>
          <p14:tracePt t="29367" x="3651250" y="3595688"/>
          <p14:tracePt t="29401" x="3651250" y="3589338"/>
          <p14:tracePt t="29413" x="3663950" y="3581400"/>
          <p14:tracePt t="29424" x="3671888" y="3581400"/>
          <p14:tracePt t="29435" x="3678238" y="3575050"/>
          <p14:tracePt t="29446" x="3684588" y="3575050"/>
          <p14:tracePt t="29458" x="3692525" y="3568700"/>
          <p14:tracePt t="29470" x="3692525" y="3560763"/>
          <p14:tracePt t="29491" x="3698875" y="3560763"/>
          <p14:tracePt t="30943" x="3705225" y="3560763"/>
          <p14:tracePt t="31371" x="3713163" y="3560763"/>
          <p14:tracePt t="31663" x="3719513" y="3560763"/>
          <p14:tracePt t="31674" x="3725863" y="3560763"/>
          <p14:tracePt t="31685" x="3752850" y="3560763"/>
          <p14:tracePt t="31697" x="3781425" y="3560763"/>
          <p14:tracePt t="31708" x="3814763" y="3560763"/>
          <p14:tracePt t="31719" x="3841750" y="3560763"/>
          <p14:tracePt t="31730" x="3876675" y="3560763"/>
          <p14:tracePt t="31741" x="3903663" y="3560763"/>
          <p14:tracePt t="31753" x="3917950" y="3560763"/>
          <p14:tracePt t="31786" x="3924300" y="3560763"/>
          <p14:tracePt t="31799" x="3938588" y="3560763"/>
          <p14:tracePt t="31809" x="3979863" y="3568700"/>
          <p14:tracePt t="31820" x="4041775" y="3589338"/>
          <p14:tracePt t="31834" x="4095750" y="3616325"/>
          <p14:tracePt t="31843" x="4143375" y="3636963"/>
          <p14:tracePt t="31854" x="4178300" y="3643313"/>
          <p14:tracePt t="31868" x="4184650" y="3643313"/>
          <p14:tracePt t="31911" x="4192588" y="3643313"/>
          <p14:tracePt t="31934" x="4198938" y="3649663"/>
          <p14:tracePt t="31944" x="4225925" y="3657600"/>
          <p14:tracePt t="31955" x="4260850" y="3670300"/>
          <p14:tracePt t="31966" x="4294188" y="3678238"/>
          <p14:tracePt t="31977" x="4314825" y="3684588"/>
          <p14:tracePt t="31989" x="4329113" y="3684588"/>
          <p14:tracePt t="31999" x="4335463" y="3684588"/>
          <p14:tracePt t="32304" x="4341813" y="3684588"/>
          <p14:tracePt t="32327" x="4356100" y="3678238"/>
          <p14:tracePt t="32338" x="4370388" y="3663950"/>
          <p14:tracePt t="32350" x="4391025" y="3636963"/>
          <p14:tracePt t="32361" x="4418013" y="3616325"/>
          <p14:tracePt t="32372" x="4438650" y="3589338"/>
          <p14:tracePt t="32384" x="4451350" y="3575050"/>
          <p14:tracePt t="32394" x="4471988" y="3560763"/>
          <p14:tracePt t="32405" x="4486275" y="3540125"/>
          <p14:tracePt t="32417" x="4500563" y="3521075"/>
          <p14:tracePt t="32428" x="4506913" y="3506788"/>
          <p14:tracePt t="32439" x="4521200" y="3486150"/>
          <p14:tracePt t="32450" x="4548188" y="3471863"/>
          <p14:tracePt t="32461" x="4562475" y="3444875"/>
          <p14:tracePt t="32473" x="4581525" y="3430588"/>
          <p14:tracePt t="32485" x="4589463" y="3424238"/>
          <p14:tracePt t="32496" x="4589463" y="3417888"/>
          <p14:tracePt t="32553" x="4595813" y="3409950"/>
          <p14:tracePt t="32563" x="4602163" y="3397250"/>
          <p14:tracePt t="32574" x="4616450" y="3382963"/>
          <p14:tracePt t="32585" x="4616450" y="3376613"/>
          <p14:tracePt t="32597" x="4622800" y="3362325"/>
          <p14:tracePt t="32608" x="4630738" y="3362325"/>
          <p14:tracePt t="32619" x="4630738" y="3355975"/>
          <p14:tracePt t="32632" x="4637088" y="3355975"/>
          <p14:tracePt t="32642" x="4637088" y="3341688"/>
          <p14:tracePt t="32652" x="4637088" y="3335338"/>
          <p14:tracePt t="32664" x="4643438" y="3321050"/>
          <p14:tracePt t="32675" x="4657725" y="3287713"/>
          <p14:tracePt t="32686" x="4672013" y="3240088"/>
          <p14:tracePt t="32698" x="4684713" y="3184525"/>
          <p14:tracePt t="32709" x="4705350" y="3122613"/>
          <p14:tracePt t="32720" x="4719638" y="3060700"/>
          <p14:tracePt t="32736" x="4719638" y="3006725"/>
          <p14:tracePt t="32743" x="4732338" y="2965450"/>
          <p14:tracePt t="32754" x="4732338" y="2930525"/>
          <p14:tracePt t="32767" x="4740275" y="2911475"/>
          <p14:tracePt t="32777" x="4740275" y="2897188"/>
          <p14:tracePt t="32788" x="4746625" y="2876550"/>
          <p14:tracePt t="32800" x="4746625" y="2862263"/>
          <p14:tracePt t="32811" x="4746625" y="2841625"/>
          <p14:tracePt t="32822" x="4746625" y="2828925"/>
          <p14:tracePt t="32834" x="4752975" y="2801938"/>
          <p14:tracePt t="32844" x="4760913" y="2773363"/>
          <p14:tracePt t="32856" x="4760913" y="2732088"/>
          <p14:tracePt t="32867" x="4781550" y="2657475"/>
          <p14:tracePt t="32877" x="4781550" y="2643188"/>
          <p14:tracePt t="32889" x="4794250" y="2568575"/>
          <p14:tracePt t="32900" x="4802188" y="2471738"/>
          <p14:tracePt t="32917" x="4821238" y="2390775"/>
          <p14:tracePt t="32923" x="4841875" y="2301875"/>
          <p14:tracePt t="32935" x="4870450" y="2205038"/>
          <p14:tracePt t="32945" x="4891088" y="2130425"/>
          <p14:tracePt t="32956" x="4903788" y="2089150"/>
          <p14:tracePt t="32969" x="4924425" y="2027238"/>
          <p14:tracePt t="32979" x="4945063" y="1979613"/>
          <p14:tracePt t="32990" x="4951413" y="1965325"/>
          <p14:tracePt t="33002" x="4951413" y="1952625"/>
          <p14:tracePt t="33013" x="4951413" y="1931988"/>
          <p14:tracePt t="33024" x="4951413" y="1924050"/>
          <p14:tracePt t="33159" x="4959350" y="1924050"/>
          <p14:tracePt t="33171" x="4965700" y="1924050"/>
          <p14:tracePt t="33183" x="4972050" y="1938338"/>
          <p14:tracePt t="33193" x="4972050" y="1944688"/>
          <p14:tracePt t="33205" x="4979988" y="1958975"/>
          <p14:tracePt t="33216" x="4986338" y="1973263"/>
          <p14:tracePt t="33226" x="4992688" y="1979613"/>
          <p14:tracePt t="33238" x="5000625" y="1992313"/>
          <p14:tracePt t="33250" x="5006975" y="2000250"/>
          <p14:tracePt t="33260" x="5013325" y="2020888"/>
          <p14:tracePt t="33271" x="5027613" y="2047875"/>
          <p14:tracePt t="33283" x="5033963" y="2047875"/>
          <p14:tracePt t="33294" x="5033963" y="2054225"/>
          <p14:tracePt t="33305" x="5048250" y="2054225"/>
          <p14:tracePt t="33463" x="5048250" y="2062163"/>
          <p14:tracePt t="33474" x="5048250" y="2074863"/>
          <p14:tracePt t="33485" x="5048250" y="2082800"/>
          <p14:tracePt t="33497" x="5048250" y="2101850"/>
          <p14:tracePt t="33508" x="5048250" y="2122488"/>
          <p14:tracePt t="33519" x="5033963" y="2143125"/>
          <p14:tracePt t="33530" x="5006975" y="2163763"/>
          <p14:tracePt t="33541" x="5000625" y="2136775"/>
          <p14:tracePt t="33553" x="5000625" y="2109788"/>
          <p14:tracePt t="33564" x="5000625" y="2068513"/>
          <p14:tracePt t="33576" x="5006975" y="1979613"/>
          <p14:tracePt t="33586" x="5006975" y="1897063"/>
          <p14:tracePt t="34003" x="5006975" y="1903413"/>
          <p14:tracePt t="34015" x="4986338" y="1958975"/>
          <p14:tracePt t="34026" x="4945063" y="2000250"/>
          <p14:tracePt t="34037" x="4897438" y="2033588"/>
          <p14:tracePt t="34049" x="4883150" y="2062163"/>
          <p14:tracePt t="34059" x="4883150" y="2082800"/>
          <p14:tracePt t="34071" x="4883150" y="2095500"/>
          <p14:tracePt t="34083" x="4903788" y="2109788"/>
          <p14:tracePt t="34093" x="4945063" y="2109788"/>
          <p14:tracePt t="34104" x="4965700" y="2116138"/>
          <p14:tracePt t="34149" x="4972050" y="2116138"/>
          <p14:tracePt t="34172" x="4992688" y="2116138"/>
          <p14:tracePt t="34182" x="5006975" y="2116138"/>
          <p14:tracePt t="34194" x="5021263" y="2116138"/>
          <p14:tracePt t="34205" x="5027613" y="2116138"/>
          <p14:tracePt t="34228" x="5027613" y="2122488"/>
          <p14:tracePt t="34239" x="5041900" y="2122488"/>
          <p14:tracePt t="34251" x="5048250" y="2122488"/>
          <p14:tracePt t="34262" x="5068888" y="2130425"/>
          <p14:tracePt t="34284" x="5089525" y="2130425"/>
          <p14:tracePt t="34296" x="5095875" y="2130425"/>
          <p14:tracePt t="34307" x="5095875" y="2136775"/>
          <p14:tracePt t="34318" x="5102225" y="2136775"/>
          <p14:tracePt t="34352" x="5110163" y="2136775"/>
          <p14:tracePt t="34363" x="5116513" y="2136775"/>
          <p14:tracePt t="34374" x="5122863" y="2136775"/>
          <p14:tracePt t="34398" x="5130800" y="2136775"/>
          <p14:tracePt t="34408" x="5137150" y="2136775"/>
          <p14:tracePt t="34419" x="5151438" y="2136775"/>
          <p14:tracePt t="34430" x="5157788" y="2136775"/>
          <p14:tracePt t="34441" x="5172075" y="2136775"/>
          <p14:tracePt t="34465" x="5184775" y="2130425"/>
          <p14:tracePt t="34476" x="5191125" y="2130425"/>
          <p14:tracePt t="34487" x="5199063" y="2130425"/>
          <p14:tracePt t="34499" x="5205413" y="2130425"/>
          <p14:tracePt t="34509" x="5211763" y="2130425"/>
          <p14:tracePt t="34521" x="5219700" y="2130425"/>
          <p14:tracePt t="34533" x="5226050" y="2130425"/>
          <p14:tracePt t="34543" x="5232400" y="2130425"/>
          <p14:tracePt t="34554" x="5240338" y="2130425"/>
          <p14:tracePt t="34567" x="5246688" y="2130425"/>
          <p14:tracePt t="34577" x="5260975" y="2130425"/>
          <p14:tracePt t="34588" x="5273675" y="2130425"/>
          <p14:tracePt t="34600" x="5287963" y="2130425"/>
          <p14:tracePt t="34622" x="5302250" y="2130425"/>
          <p14:tracePt t="34634" x="5308600" y="2130425"/>
          <p14:tracePt t="34701" x="5314950" y="2130425"/>
          <p14:tracePt t="34711" x="5321300" y="2130425"/>
          <p14:tracePt t="34735" x="5329238" y="2130425"/>
          <p14:tracePt t="34757" x="5335588" y="2130425"/>
          <p14:tracePt t="34858" x="5335588" y="2136775"/>
          <p14:tracePt t="34869" x="5335588" y="2143125"/>
          <p14:tracePt t="34881" x="5335588" y="2151063"/>
          <p14:tracePt t="34891" x="5335588" y="2163763"/>
          <p14:tracePt t="34903" x="5335588" y="2178050"/>
          <p14:tracePt t="34915" x="5335588" y="2192338"/>
          <p14:tracePt t="34925" x="5335588" y="2205038"/>
          <p14:tracePt t="34936" x="5321300" y="2205038"/>
          <p14:tracePt t="34970" x="5321300" y="2198688"/>
          <p14:tracePt t="34982" x="5329238" y="2095500"/>
          <p14:tracePt t="34993" x="5341938" y="1973263"/>
          <p14:tracePt t="35004" x="5341938" y="1876425"/>
          <p14:tracePt t="35332" x="5349875" y="1911350"/>
          <p14:tracePt t="35341" x="5341938" y="1931988"/>
          <p14:tracePt t="35353" x="5321300" y="1952625"/>
          <p14:tracePt t="35365" x="5253038" y="2041525"/>
          <p14:tracePt t="35376" x="5151438" y="2151063"/>
          <p14:tracePt t="35387" x="5054600" y="2287588"/>
          <p14:tracePt t="35400" x="4924425" y="2459038"/>
          <p14:tracePt t="35409" x="4773613" y="2636838"/>
          <p14:tracePt t="35421" x="4643438" y="2767013"/>
          <p14:tracePt t="35433" x="4500563" y="2870200"/>
          <p14:tracePt t="35442" x="4438650" y="2911475"/>
          <p14:tracePt t="35454" x="4302125" y="3013075"/>
          <p14:tracePt t="35466" x="4137025" y="3109913"/>
          <p14:tracePt t="35476" x="4021138" y="3178175"/>
          <p14:tracePt t="35488" x="3959225" y="3219450"/>
          <p14:tracePt t="35498" x="3932238" y="3267075"/>
          <p14:tracePt t="35510" x="3876675" y="3314700"/>
          <p14:tracePt t="35521" x="3808413" y="3335338"/>
          <p14:tracePt t="35532" x="3732213" y="3370263"/>
          <p14:tracePt t="35544" x="3657600" y="3424238"/>
          <p14:tracePt t="35555" x="3595688" y="3471863"/>
          <p14:tracePt t="35568" x="3521075" y="3527425"/>
          <p14:tracePt t="35577" x="3492500" y="3554413"/>
          <p14:tracePt t="35589" x="3432175" y="3643313"/>
          <p14:tracePt t="35602" x="3362325" y="3705225"/>
          <p14:tracePt t="35612" x="3314700" y="3760788"/>
          <p14:tracePt t="35622" x="3281363" y="3829050"/>
          <p14:tracePt t="35636" x="3267075" y="3856038"/>
          <p14:tracePt t="35645" x="3240088" y="3897313"/>
          <p14:tracePt t="35657" x="3213100" y="3959225"/>
          <p14:tracePt t="35670" x="3184525" y="3979863"/>
          <p14:tracePt t="35679" x="3122613" y="4033838"/>
          <p14:tracePt t="35691" x="3074988" y="4075113"/>
          <p14:tracePt t="35701" x="3027363" y="4102100"/>
          <p14:tracePt t="35713" x="2992438" y="4110038"/>
          <p14:tracePt t="35724" x="2959100" y="4129088"/>
          <p14:tracePt t="35737" x="2924175" y="4143375"/>
          <p14:tracePt t="35747" x="2882900" y="4164013"/>
          <p14:tracePt t="35758" x="2822575" y="4184650"/>
          <p14:tracePt t="35769" x="2760663" y="4205288"/>
          <p14:tracePt t="35780" x="2733675" y="4211638"/>
          <p14:tracePt t="35791" x="2657475" y="4219575"/>
          <p14:tracePt t="35803" x="2616200" y="4240213"/>
          <p14:tracePt t="35816" x="2582863" y="4246563"/>
          <p14:tracePt t="35825" x="2547938" y="4267200"/>
          <p14:tracePt t="35836" x="2479675" y="4273550"/>
          <p14:tracePt t="35849" x="2382838" y="4287838"/>
          <p14:tracePt t="35859" x="2281238" y="4294188"/>
          <p14:tracePt t="35870" x="2198688" y="4294188"/>
          <p14:tracePt t="35883" x="2130425" y="4308475"/>
          <p14:tracePt t="35893" x="2095500" y="4308475"/>
          <p14:tracePt t="35904" x="2089150" y="4308475"/>
          <p14:tracePt t="35917" x="2074863" y="4314825"/>
          <p14:tracePt t="35927" x="2054225" y="4321175"/>
          <p14:tracePt t="35938" x="2047875" y="4321175"/>
          <p14:tracePt t="35948" x="2020888" y="4329113"/>
          <p14:tracePt t="35961" x="1993900" y="4335463"/>
          <p14:tracePt t="35972" x="1965325" y="4335463"/>
          <p14:tracePt t="35983" x="1944688" y="4349750"/>
          <p14:tracePt t="35994" x="1931988" y="4362450"/>
          <p14:tracePt t="36006" x="1911350" y="4383088"/>
          <p14:tracePt t="36017" x="1890713" y="4397375"/>
          <p14:tracePt t="36028" x="1870075" y="4418013"/>
          <p14:tracePt t="36039" x="1822450" y="4445000"/>
          <p14:tracePt t="36052" x="1787525" y="4465638"/>
          <p14:tracePt t="36061" x="1766888" y="4486275"/>
          <p14:tracePt t="36073" x="1733550" y="4498975"/>
          <p14:tracePt t="36086" x="1712913" y="4498975"/>
          <p14:tracePt t="36095" x="1684338" y="4506913"/>
          <p14:tracePt t="36129" x="1684338" y="4465638"/>
          <p14:tracePt t="36140" x="1684338" y="4314825"/>
          <p14:tracePt t="36151" x="1684338" y="4149725"/>
          <p14:tracePt t="36422" x="1712913" y="4149725"/>
          <p14:tracePt t="36433" x="1773238" y="4149725"/>
          <p14:tracePt t="36444" x="1801813" y="4143375"/>
          <p14:tracePt t="36456" x="1808163" y="4137025"/>
          <p14:tracePt t="36489" x="1843088" y="4143375"/>
          <p14:tracePt t="36500" x="1876425" y="4170363"/>
          <p14:tracePt t="36512" x="1897063" y="4184650"/>
          <p14:tracePt t="36523" x="1917700" y="4191000"/>
          <p14:tracePt t="36534" x="1917700" y="4198938"/>
          <p14:tracePt t="36546" x="1924050" y="4198938"/>
          <p14:tracePt t="36557" x="1931988" y="4205288"/>
          <p14:tracePt t="36579" x="1944688" y="4211638"/>
          <p14:tracePt t="36602" x="1944688" y="4219575"/>
          <p14:tracePt t="36613" x="1952625" y="4225925"/>
          <p14:tracePt t="36624" x="1958975" y="4225925"/>
          <p14:tracePt t="36635" x="1958975" y="4232275"/>
          <p14:tracePt t="36648" x="1958975" y="4240213"/>
          <p14:tracePt t="36658" x="1958975" y="4259263"/>
          <p14:tracePt t="36669" x="1911350" y="4287838"/>
          <p14:tracePt t="36682" x="1897063" y="4294188"/>
          <p14:tracePt t="36692" x="1843088" y="4341813"/>
          <p14:tracePt t="36703" x="1781175" y="4403725"/>
          <p14:tracePt t="36716" x="1746250" y="4430713"/>
          <p14:tracePt t="36725" x="1725613" y="4465638"/>
          <p14:tracePt t="36737" x="1719263" y="4471988"/>
          <p14:tracePt t="36749" x="1719263" y="4479925"/>
          <p14:tracePt t="36871" x="1712913" y="4479925"/>
          <p14:tracePt t="36883" x="1704975" y="4479925"/>
          <p14:tracePt t="36894" x="1698625" y="4479925"/>
          <p14:tracePt t="36905" x="1692275" y="4479925"/>
          <p14:tracePt t="36916" x="1671638" y="4479925"/>
          <p14:tracePt t="36928" x="1651000" y="4479925"/>
          <p14:tracePt t="36939" x="1636713" y="4486275"/>
          <p14:tracePt t="36951" x="1624013" y="4486275"/>
          <p14:tracePt t="36961" x="1589088" y="4492625"/>
          <p14:tracePt t="36973" x="1568450" y="4498975"/>
          <p14:tracePt t="36984" x="1554163" y="4498975"/>
          <p14:tracePt t="37040" x="1562100" y="4498975"/>
          <p14:tracePt t="37052" x="1568450" y="4498975"/>
          <p14:tracePt t="37063" x="1582738" y="4498975"/>
          <p14:tracePt t="37075" x="1616075" y="4492625"/>
          <p14:tracePt t="37086" x="1657350" y="4492625"/>
          <p14:tracePt t="37098" x="1698625" y="4492625"/>
          <p14:tracePt t="37108" x="1725613" y="4492625"/>
          <p14:tracePt t="37119" x="1739900" y="4492625"/>
          <p14:tracePt t="37468" x="1746250" y="4486275"/>
          <p14:tracePt t="37479" x="1766888" y="4486275"/>
          <p14:tracePt t="37490" x="1801813" y="4486275"/>
          <p14:tracePt t="37501" x="1828800" y="4486275"/>
          <p14:tracePt t="37513" x="1863725" y="4486275"/>
          <p14:tracePt t="37524" x="1890713" y="4486275"/>
          <p14:tracePt t="37535" x="1903413" y="4486275"/>
          <p14:tracePt t="37549" x="1924050" y="4486275"/>
          <p14:tracePt t="37558" x="1938338" y="4486275"/>
          <p14:tracePt t="37569" x="1952625" y="4486275"/>
          <p14:tracePt t="37582" x="1958975" y="4479925"/>
          <p14:tracePt t="37592" x="1973263" y="4479925"/>
          <p14:tracePt t="37637" x="1979613" y="4479925"/>
          <p14:tracePt t="37671" x="1985963" y="4479925"/>
          <p14:tracePt t="37682" x="1993900" y="4479925"/>
          <p14:tracePt t="37693" x="2006600" y="4479925"/>
          <p14:tracePt t="37704" x="2020888" y="4479925"/>
          <p14:tracePt t="37715" x="2041525" y="4479925"/>
          <p14:tracePt t="37727" x="2047875" y="4479925"/>
          <p14:tracePt t="37738" x="2062163" y="4479925"/>
          <p14:tracePt t="37751" x="2068513" y="4479925"/>
          <p14:tracePt t="37771" x="2074863" y="4471988"/>
          <p14:tracePt t="37850" x="2082800" y="4471988"/>
          <p14:tracePt t="38221" x="2074863" y="4471988"/>
          <p14:tracePt t="38278" x="2068513" y="4471988"/>
          <p14:tracePt t="39168" x="2062163" y="4471988"/>
          <p14:tracePt t="39301" x="2054225" y="4471988"/>
          <p14:tracePt t="39314" x="2047875" y="4471988"/>
          <p14:tracePt t="39335" x="2041525" y="4471988"/>
          <p14:tracePt t="39369" x="2033588" y="4471988"/>
          <p14:tracePt t="39393" x="2033588" y="4465638"/>
          <p14:tracePt t="39427" x="2027238" y="4465638"/>
          <p14:tracePt t="39448" x="2020888" y="4465638"/>
          <p14:tracePt t="39572" x="2027238" y="4465638"/>
          <p14:tracePt t="39583" x="2033588" y="4465638"/>
          <p14:tracePt t="39639" x="2033588" y="4459288"/>
          <p14:tracePt t="39663" x="2041525" y="4459288"/>
          <p14:tracePt t="39673" x="2047875" y="4459288"/>
          <p14:tracePt t="39685" x="2054225" y="4459288"/>
          <p14:tracePt t="39706" x="2062163" y="4459288"/>
          <p14:tracePt t="39763" x="2068513" y="4459288"/>
          <p14:tracePt t="39774" x="2074863" y="4459288"/>
          <p14:tracePt t="39864" x="2082800" y="4459288"/>
          <p14:tracePt t="39887" x="2089150" y="4459288"/>
          <p14:tracePt t="39897" x="2095500" y="4459288"/>
          <p14:tracePt t="39909" x="2109788" y="4459288"/>
          <p14:tracePt t="39920" x="2124075" y="4459288"/>
          <p14:tracePt t="39931" x="2151063" y="4459288"/>
          <p14:tracePt t="39943" x="2171700" y="4459288"/>
          <p14:tracePt t="39954" x="2205038" y="4459288"/>
          <p14:tracePt t="39966" x="2225675" y="4459288"/>
          <p14:tracePt t="39976" x="2239963" y="4459288"/>
          <p14:tracePt t="39988" x="2246313" y="4459288"/>
          <p14:tracePt t="39999" x="2260600" y="4459288"/>
          <p14:tracePt t="40021" x="2273300" y="4459288"/>
          <p14:tracePt t="40033" x="2281238" y="4459288"/>
          <p14:tracePt t="40044" x="2301875" y="4459288"/>
          <p14:tracePt t="40114" x="2308225" y="4459288"/>
          <p14:tracePt t="40644" x="2322513" y="4465638"/>
          <p14:tracePt t="40652" x="2328863" y="4465638"/>
          <p14:tracePt t="40675" x="2349500" y="4471988"/>
          <p14:tracePt t="40686" x="2363788" y="4471988"/>
          <p14:tracePt t="40696" x="2382838" y="4471988"/>
          <p14:tracePt t="40708" x="2403475" y="4471988"/>
          <p14:tracePt t="40731" x="2432050" y="4471988"/>
          <p14:tracePt t="40742" x="2438400" y="4471988"/>
          <p14:tracePt t="40753" x="2444750" y="4471988"/>
          <p14:tracePt t="40776" x="2452688" y="4471988"/>
          <p14:tracePt t="40933" x="2459038" y="4471988"/>
          <p14:tracePt t="40944" x="2473325" y="4471988"/>
          <p14:tracePt t="40955" x="2479675" y="4471988"/>
          <p14:tracePt t="40966" x="2513013" y="4471988"/>
          <p14:tracePt t="40978" x="2554288" y="4471988"/>
          <p14:tracePt t="40989" x="2603500" y="4465638"/>
          <p14:tracePt t="41000" x="2622550" y="4465638"/>
          <p14:tracePt t="41011" x="2636838" y="4465638"/>
          <p14:tracePt t="41023" x="2643188" y="4465638"/>
          <p14:tracePt t="41046" x="2651125" y="4465638"/>
          <p14:tracePt t="41056" x="2663825" y="4465638"/>
          <p14:tracePt t="41068" x="2678113" y="4465638"/>
          <p14:tracePt t="41081" x="2713038" y="4465638"/>
          <p14:tracePt t="41090" x="2733675" y="4465638"/>
          <p14:tracePt t="41101" x="2767013" y="4465638"/>
          <p14:tracePt t="41114" x="2787650" y="4465638"/>
          <p14:tracePt t="41124" x="2814638" y="4465638"/>
          <p14:tracePt t="41135" x="2835275" y="4465638"/>
          <p14:tracePt t="41148" x="2863850" y="4465638"/>
          <p14:tracePt t="41158" x="2882900" y="4465638"/>
          <p14:tracePt t="41170" x="2903538" y="4465638"/>
          <p14:tracePt t="41181" x="2911475" y="4465638"/>
          <p14:tracePt t="41192" x="2924175" y="4465638"/>
          <p14:tracePt t="41203" x="2932113" y="4465638"/>
          <p14:tracePt t="41213" x="2938463" y="4465638"/>
          <p14:tracePt t="41226" x="2952750" y="4465638"/>
          <p14:tracePt t="41237" x="2979738" y="4465638"/>
          <p14:tracePt t="41247" x="2992438" y="4465638"/>
          <p14:tracePt t="41259" x="3000375" y="4465638"/>
          <p14:tracePt t="41271" x="3013075" y="4465638"/>
          <p14:tracePt t="41282" x="3041650" y="4465638"/>
          <p14:tracePt t="41293" x="3048000" y="4465638"/>
          <p14:tracePt t="41304" x="3074988" y="4465638"/>
          <p14:tracePt t="41315" x="3095625" y="4465638"/>
          <p14:tracePt t="41338" x="3103563" y="4465638"/>
          <p14:tracePt t="41349" x="3109913" y="4465638"/>
          <p14:tracePt t="41371" x="3122613" y="4465638"/>
          <p14:tracePt t="41383" x="3151188" y="4465638"/>
          <p14:tracePt t="41394" x="3178175" y="4479925"/>
          <p14:tracePt t="41405" x="3192463" y="4479925"/>
          <p14:tracePt t="41416" x="3213100" y="4479925"/>
          <p14:tracePt t="41428" x="3225800" y="4479925"/>
          <p14:tracePt t="41439" x="3232150" y="4479925"/>
          <p14:tracePt t="41450" x="3240088" y="4479925"/>
          <p14:tracePt t="41461" x="3246438" y="4479925"/>
          <p14:tracePt t="41484" x="3252788" y="4479925"/>
          <p14:tracePt t="41497" x="3260725" y="4479925"/>
          <p14:tracePt t="41542" x="3281363" y="4479925"/>
          <p14:tracePt t="41552" x="3287713" y="4479925"/>
          <p14:tracePt t="41563" x="3294063" y="4479925"/>
          <p14:tracePt t="41575" x="3308350" y="4479925"/>
          <p14:tracePt t="41586" x="3314700" y="4479925"/>
          <p14:tracePt t="41811" x="3322638" y="4479925"/>
          <p14:tracePt t="41822" x="3335338" y="4479925"/>
          <p14:tracePt t="41833" x="3355975" y="4479925"/>
          <p14:tracePt t="41844" x="3382963" y="4479925"/>
          <p14:tracePt t="41856" x="3390900" y="4479925"/>
          <p14:tracePt t="41867" x="3417888" y="4479925"/>
          <p14:tracePt t="41890" x="3424238" y="4479925"/>
          <p14:tracePt t="41923" x="3432175" y="4479925"/>
          <p14:tracePt t="41934" x="3444875" y="4479925"/>
          <p14:tracePt t="41946" x="3459163" y="4479925"/>
          <p14:tracePt t="41956" x="3465513" y="4479925"/>
          <p14:tracePt t="41968" x="3473450" y="4479925"/>
          <p14:tracePt t="41981" x="3479800" y="4479925"/>
          <p14:tracePt t="42013" x="3486150" y="4479925"/>
          <p14:tracePt t="42024" x="3486150" y="4471988"/>
          <p14:tracePt t="42035" x="3492500" y="4471988"/>
          <p14:tracePt t="42048" x="3513138" y="4471988"/>
          <p14:tracePt t="42069" x="3513138" y="4465638"/>
          <p14:tracePt t="42159" x="3521075" y="4465638"/>
          <p14:tracePt t="42170" x="3527425" y="4465638"/>
          <p14:tracePt t="42182" x="3533775" y="4459288"/>
          <p14:tracePt t="42204" x="3541713" y="4451350"/>
          <p14:tracePt t="42238" x="3548063" y="4451350"/>
          <p14:tracePt t="42272" x="3554413" y="4445000"/>
          <p14:tracePt t="42452" x="3506788" y="4445000"/>
          <p14:tracePt t="42463" x="3500438" y="4445000"/>
          <p14:tracePt t="42475" x="3444875" y="4445000"/>
          <p14:tracePt t="42486" x="3403600" y="4445000"/>
          <p14:tracePt t="42496" x="3382963" y="4445000"/>
          <p14:tracePt t="42508" x="3370263" y="4445000"/>
          <p14:tracePt t="42609" x="3390900" y="4445000"/>
          <p14:tracePt t="42620" x="3424238" y="4445000"/>
          <p14:tracePt t="42631" x="3465513" y="4445000"/>
          <p14:tracePt t="42643" x="3521075" y="4445000"/>
          <p14:tracePt t="42655" x="3562350" y="4445000"/>
          <p14:tracePt t="42665" x="3602038" y="4445000"/>
          <p14:tracePt t="42677" x="3636963" y="4445000"/>
          <p14:tracePt t="42688" x="3678238" y="4445000"/>
          <p14:tracePt t="42699" x="3698875" y="4445000"/>
          <p14:tracePt t="42712" x="3760788" y="4445000"/>
          <p14:tracePt t="42722" x="3841750" y="4445000"/>
          <p14:tracePt t="42733" x="3911600" y="4445000"/>
          <p14:tracePt t="42745" x="3992563" y="4445000"/>
          <p14:tracePt t="42756" x="4068763" y="4445000"/>
          <p14:tracePt t="42767" x="4137025" y="4451350"/>
          <p14:tracePt t="42778" x="4178300" y="4465638"/>
          <p14:tracePt t="42790" x="4211638" y="4465638"/>
          <p14:tracePt t="42801" x="4225925" y="4465638"/>
          <p14:tracePt t="42814" x="4240213" y="4465638"/>
          <p14:tracePt t="42834" x="4252913" y="4465638"/>
          <p14:tracePt t="42847" x="4267200" y="4465638"/>
          <p14:tracePt t="42891" x="4273550" y="4465638"/>
          <p14:tracePt t="42902" x="4281488" y="4465638"/>
          <p14:tracePt t="42913" x="4287838" y="4465638"/>
          <p14:tracePt t="42925" x="4294188" y="4465638"/>
          <p14:tracePt t="42958" x="4302125" y="4465638"/>
          <p14:tracePt t="42981" x="4308475" y="4465638"/>
          <p14:tracePt t="43205" x="4314825" y="4465638"/>
          <p14:tracePt t="43216" x="4329113" y="4465638"/>
          <p14:tracePt t="43228" x="4341813" y="4465638"/>
          <p14:tracePt t="43240" x="4349750" y="4465638"/>
          <p14:tracePt t="43250" x="4356100" y="4465638"/>
          <p14:tracePt t="43273" x="4362450" y="4465638"/>
          <p14:tracePt t="43363" x="4362450" y="4471988"/>
          <p14:tracePt t="43374" x="4349750" y="4430713"/>
          <p14:tracePt t="43385" x="4329113" y="4389438"/>
          <p14:tracePt t="43397" x="4302125" y="4095750"/>
          <p14:tracePt t="43408" x="4302125" y="4013200"/>
          <p14:tracePt t="43938" x="4294188" y="4013200"/>
          <p14:tracePt t="43948" x="4294188" y="4000500"/>
          <p14:tracePt t="43971" x="4294188" y="3992563"/>
          <p14:tracePt t="43982" x="4302125" y="3992563"/>
          <p14:tracePt t="43993" x="4322763" y="3979863"/>
          <p14:tracePt t="44004" x="4403725" y="3917950"/>
          <p14:tracePt t="44015" x="4492625" y="3862388"/>
          <p14:tracePt t="44027" x="4589463" y="3808413"/>
          <p14:tracePt t="44038" x="4692650" y="3760788"/>
          <p14:tracePt t="44049" x="4802188" y="3719513"/>
          <p14:tracePt t="44062" x="4835525" y="3711575"/>
          <p14:tracePt t="44072" x="4911725" y="3678238"/>
          <p14:tracePt t="44083" x="4945063" y="3663950"/>
          <p14:tracePt t="44094" x="4959350" y="3636963"/>
          <p14:tracePt t="44105" x="4972050" y="3630613"/>
          <p14:tracePt t="44116" x="4986338" y="3616325"/>
          <p14:tracePt t="44130" x="4992688" y="3609975"/>
          <p14:tracePt t="44139" x="5000625" y="3602038"/>
          <p14:tracePt t="44150" x="5013325" y="3595688"/>
          <p14:tracePt t="44163" x="5027613" y="3589338"/>
          <p14:tracePt t="44173" x="5033963" y="3581400"/>
          <p14:tracePt t="44184" x="5060950" y="3575050"/>
          <p14:tracePt t="44196" x="5075238" y="3560763"/>
          <p14:tracePt t="44206" x="5110163" y="3548063"/>
          <p14:tracePt t="44218" x="5122863" y="3533775"/>
          <p14:tracePt t="44230" x="5137150" y="3506788"/>
          <p14:tracePt t="44240" x="5143500" y="3486150"/>
          <p14:tracePt t="44252" x="5151438" y="3471863"/>
          <p14:tracePt t="44274" x="5157788" y="3451225"/>
          <p14:tracePt t="44286" x="5164138" y="3382963"/>
          <p14:tracePt t="44289" x="5164138" y="3335338"/>
          <p14:tracePt t="44296" x="5164138" y="3314700"/>
          <p14:tracePt t="44308" x="5178425" y="3267075"/>
          <p14:tracePt t="44319" x="5178425" y="3170238"/>
          <p14:tracePt t="44331" x="5178425" y="3089275"/>
          <p14:tracePt t="44342" x="5184775" y="3033713"/>
          <p14:tracePt t="44353" x="5184775" y="2992438"/>
          <p14:tracePt t="44364" x="5191125" y="2944813"/>
          <p14:tracePt t="44375" x="5205413" y="2890838"/>
          <p14:tracePt t="44386" x="5226050" y="2828925"/>
          <p14:tracePt t="44398" x="5232400" y="2808288"/>
          <p14:tracePt t="44409" x="5246688" y="2752725"/>
          <p14:tracePt t="44420" x="5267325" y="2684463"/>
          <p14:tracePt t="44432" x="5281613" y="2609850"/>
          <p14:tracePt t="44443" x="5281613" y="2527300"/>
          <p14:tracePt t="44454" x="5281613" y="2486025"/>
          <p14:tracePt t="44465" x="5281613" y="2465388"/>
          <p14:tracePt t="44477" x="5281613" y="2452688"/>
          <p14:tracePt t="44488" x="5281613" y="2432050"/>
          <p14:tracePt t="44499" x="5287963" y="2403475"/>
          <p14:tracePt t="44510" x="5294313" y="2382838"/>
          <p14:tracePt t="44521" x="5314950" y="2328863"/>
          <p14:tracePt t="44533" x="5341938" y="2281238"/>
          <p14:tracePt t="44545" x="5356225" y="2260600"/>
          <p14:tracePt t="44555" x="5362575" y="2232025"/>
          <p14:tracePt t="44567" x="5370513" y="2212975"/>
          <p14:tracePt t="44579" x="5370513" y="2192338"/>
          <p14:tracePt t="44589" x="5391150" y="2171700"/>
          <p14:tracePt t="44600" x="5397500" y="2157413"/>
          <p14:tracePt t="44612" x="5403850" y="2130425"/>
          <p14:tracePt t="44623" x="5403850" y="2116138"/>
          <p14:tracePt t="44634" x="5411788" y="2116138"/>
          <p14:tracePt t="44647" x="5411788" y="2109788"/>
          <p14:tracePt t="44690" x="5418138" y="2109788"/>
          <p14:tracePt t="44702" x="5424488" y="2109788"/>
          <p14:tracePt t="44713" x="5438775" y="2109788"/>
          <p14:tracePt t="44724" x="5459413" y="2109788"/>
          <p14:tracePt t="44735" x="5513388" y="2109788"/>
          <p14:tracePt t="44747" x="5534025" y="2109788"/>
          <p14:tracePt t="44757" x="5589588" y="2109788"/>
          <p14:tracePt t="44769" x="5657850" y="2109788"/>
          <p14:tracePt t="44780" x="5726113" y="2109788"/>
          <p14:tracePt t="44791" x="5821363" y="2109788"/>
          <p14:tracePt t="44803" x="5891213" y="2095500"/>
          <p14:tracePt t="44814" x="5959475" y="2095500"/>
          <p14:tracePt t="44827" x="6007100" y="2089150"/>
          <p14:tracePt t="44837" x="6021388" y="2082800"/>
          <p14:tracePt t="45252" x="6021388" y="2089150"/>
          <p14:tracePt t="45254" x="6021388" y="2101850"/>
          <p14:tracePt t="45263" x="6021388" y="2116138"/>
          <p14:tracePt t="45275" x="6021388" y="2136775"/>
          <p14:tracePt t="45286" x="6027738" y="2192338"/>
          <p14:tracePt t="45297" x="6048375" y="2246313"/>
          <p14:tracePt t="45309" x="6075363" y="2293938"/>
          <p14:tracePt t="45320" x="6096000" y="2328863"/>
          <p14:tracePt t="45331" x="6110288" y="2355850"/>
          <p14:tracePt t="45343" x="6130925" y="2362200"/>
          <p14:tracePt t="45354" x="6151563" y="2376488"/>
          <p14:tracePt t="45377" x="6157913" y="2382838"/>
          <p14:tracePt t="45388" x="6164263" y="2382838"/>
          <p14:tracePt t="45433" x="6170613" y="2382838"/>
          <p14:tracePt t="45445" x="6178550" y="2382838"/>
          <p14:tracePt t="45466" x="6191250" y="2382838"/>
          <p14:tracePt t="45478" x="6199188" y="2376488"/>
          <p14:tracePt t="45500" x="6211888" y="2362200"/>
          <p14:tracePt t="45512" x="6226175" y="2362200"/>
          <p14:tracePt t="45523" x="6232525" y="2362200"/>
          <p14:tracePt t="45546" x="6240463" y="2355850"/>
          <p14:tracePt t="45556" x="6246813" y="2355850"/>
          <p14:tracePt t="45568" x="6261100" y="2355850"/>
          <p14:tracePt t="45578" x="6273800" y="2349500"/>
          <p14:tracePt t="45590" x="6280150" y="2341563"/>
          <p14:tracePt t="45601" x="6288088" y="2335213"/>
          <p14:tracePt t="45612" x="6294438" y="2335213"/>
          <p14:tracePt t="45759" x="6300788" y="2335213"/>
          <p14:tracePt t="45781" x="6308725" y="2335213"/>
          <p14:tracePt t="45793" x="6315075" y="2335213"/>
          <p14:tracePt t="45804" x="6329363" y="2328863"/>
          <p14:tracePt t="45815" x="6335713" y="2322513"/>
          <p14:tracePt t="45827" x="6342063" y="2322513"/>
          <p14:tracePt t="45837" x="6350000" y="2314575"/>
          <p14:tracePt t="45849" x="6356350" y="2314575"/>
          <p14:tracePt t="45862" x="6362700" y="2314575"/>
          <p14:tracePt t="45871" x="6370638" y="2314575"/>
          <p14:tracePt t="45895" x="6376988" y="2314575"/>
          <p14:tracePt t="45916" x="6391275" y="2308225"/>
          <p14:tracePt t="45939" x="6403975" y="2301875"/>
          <p14:tracePt t="45950" x="6410325" y="2293938"/>
          <p14:tracePt t="45961" x="6430963" y="2293938"/>
          <p14:tracePt t="45973" x="6438900" y="2287588"/>
          <p14:tracePt t="45984" x="6445250" y="2287588"/>
          <p14:tracePt t="46030" x="6451600" y="2287588"/>
          <p14:tracePt t="46051" x="6459538" y="2287588"/>
          <p14:tracePt t="46063" x="6465888" y="2287588"/>
          <p14:tracePt t="46130" x="6472238" y="2287588"/>
          <p14:tracePt t="46265" x="6465888" y="2287588"/>
          <p14:tracePt t="46288" x="6465888" y="2252663"/>
          <p14:tracePt t="46299" x="6465888" y="2239963"/>
          <p14:tracePt t="46312" x="6465888" y="2225675"/>
          <p14:tracePt t="46321" x="6480175" y="2171700"/>
          <p14:tracePt t="46333" x="6492875" y="2074863"/>
          <p14:tracePt t="46638" x="6492875" y="2109788"/>
          <p14:tracePt t="46648" x="6492875" y="2273300"/>
          <p14:tracePt t="46659" x="6492875" y="2411413"/>
          <p14:tracePt t="46673" x="6492875" y="2452688"/>
          <p14:tracePt t="46682" x="6492875" y="2459038"/>
          <p14:tracePt t="46693" x="6492875" y="2479675"/>
          <p14:tracePt t="46705" x="6554788" y="2622550"/>
          <p14:tracePt t="46716" x="6616700" y="2725738"/>
          <p14:tracePt t="46730" x="6664325" y="2752725"/>
          <p14:tracePt t="46737" x="6684963" y="2760663"/>
          <p14:tracePt t="46749" x="6726238" y="2773363"/>
          <p14:tracePt t="46762" x="6761163" y="2773363"/>
          <p14:tracePt t="46828" x="6767513" y="2773363"/>
          <p14:tracePt t="46863" x="6780213" y="2760663"/>
          <p14:tracePt t="46873" x="6780213" y="2740025"/>
          <p14:tracePt t="46885" x="6780213" y="2725738"/>
          <p14:tracePt t="46895" x="6788150" y="2705100"/>
          <p14:tracePt t="46907" x="6788150" y="2671763"/>
          <p14:tracePt t="46918" x="6794500" y="2636838"/>
          <p14:tracePt t="46929" x="6794500" y="2595563"/>
          <p14:tracePt t="46940" x="6794500" y="2554288"/>
          <p14:tracePt t="46951" x="6794500" y="2527300"/>
          <p14:tracePt t="46962" x="6815138" y="2506663"/>
          <p14:tracePt t="46975" x="6829425" y="2500313"/>
          <p14:tracePt t="46986" x="6842125" y="2492375"/>
          <p14:tracePt t="46998" x="6856413" y="2486025"/>
          <p14:tracePt t="47008" x="6862763" y="2486025"/>
          <p14:tracePt t="47019" x="6870700" y="2479675"/>
          <p14:tracePt t="47030" x="6889750" y="2459038"/>
          <p14:tracePt t="47042" x="6904038" y="2444750"/>
          <p14:tracePt t="47053" x="6938963" y="2432050"/>
          <p14:tracePt t="47066" x="6980238" y="2411413"/>
          <p14:tracePt t="47077" x="7007225" y="2411413"/>
          <p14:tracePt t="47087" x="7027863" y="2403475"/>
          <p14:tracePt t="47098" x="7034213" y="2397125"/>
          <p14:tracePt t="47109" x="7048500" y="2397125"/>
          <p14:tracePt t="47121" x="7061200" y="2397125"/>
          <p14:tracePt t="47132" x="7081838" y="2390775"/>
          <p14:tracePt t="47144" x="7137400" y="2376488"/>
          <p14:tracePt t="47155" x="7205663" y="2370138"/>
          <p14:tracePt t="47166" x="7273925" y="2362200"/>
          <p14:tracePt t="47179" x="7329488" y="2362200"/>
          <p14:tracePt t="47188" x="7389813" y="2349500"/>
          <p14:tracePt t="47199" x="7431088" y="2349500"/>
          <p14:tracePt t="47213" x="7451725" y="2341563"/>
          <p14:tracePt t="47222" x="7472363" y="2341563"/>
          <p14:tracePt t="47233" x="7480300" y="2335213"/>
          <p14:tracePt t="47246" x="7499350" y="2335213"/>
          <p14:tracePt t="47256" x="7507288" y="2328863"/>
          <p14:tracePt t="47267" x="7513638" y="2328863"/>
          <p14:tracePt t="47526" x="7519988" y="2328863"/>
          <p14:tracePt t="47548" x="7527925" y="2328863"/>
          <p14:tracePt t="47560" x="7540625" y="2314575"/>
          <p14:tracePt t="47593" x="7548563" y="2308225"/>
          <p14:tracePt t="47605" x="7561263" y="2308225"/>
          <p14:tracePt t="47616" x="7569200" y="2301875"/>
          <p14:tracePt t="47627" x="7575550" y="2293938"/>
          <p14:tracePt t="47728" x="7581900" y="2287588"/>
          <p14:tracePt t="47739" x="7596188" y="2273300"/>
          <p14:tracePt t="47751" x="7602538" y="2273300"/>
          <p14:tracePt t="47761" x="7602538" y="2266950"/>
          <p14:tracePt t="47784" x="7610475" y="2260600"/>
          <p14:tracePt t="47807" x="7616825" y="2260600"/>
          <p14:tracePt t="47818" x="7623175" y="2260600"/>
          <p14:tracePt t="47829" x="7629525" y="2252663"/>
          <p14:tracePt t="49393" x="7637463" y="2252663"/>
          <p14:tracePt t="50744" x="7610475" y="2281238"/>
          <p14:tracePt t="50748" x="7581900" y="2308225"/>
          <p14:tracePt t="50766" x="7527925" y="2397125"/>
          <p14:tracePt t="50777" x="7472363" y="2500313"/>
          <p14:tracePt t="50788" x="7445375" y="2533650"/>
          <p14:tracePt t="50799" x="7267575" y="2760663"/>
          <p14:tracePt t="50809" x="7102475" y="3006725"/>
          <p14:tracePt t="50822" x="6904038" y="3314700"/>
          <p14:tracePt t="50833" x="6711950" y="3595688"/>
          <p14:tracePt t="50844" x="6643688" y="3670300"/>
          <p14:tracePt t="50856" x="6459538" y="3856038"/>
          <p14:tracePt t="50867" x="6273800" y="4019550"/>
          <p14:tracePt t="50877" x="6151563" y="4137025"/>
          <p14:tracePt t="50890" x="6075363" y="4205288"/>
          <p14:tracePt t="50901" x="6027738" y="4240213"/>
          <p14:tracePt t="50911" x="5986463" y="4267200"/>
          <p14:tracePt t="50923" x="5918200" y="4300538"/>
          <p14:tracePt t="50935" x="5800725" y="4349750"/>
          <p14:tracePt t="50947" x="5678488" y="4356100"/>
          <p14:tracePt t="50957" x="5527675" y="4368800"/>
          <p14:tracePt t="50968" x="5376863" y="4383088"/>
          <p14:tracePt t="50980" x="5226050" y="4389438"/>
          <p14:tracePt t="50991" x="5184775" y="4389438"/>
          <p14:tracePt t="51002" x="5089525" y="4389438"/>
          <p14:tracePt t="51037" x="4829175" y="4389438"/>
          <p14:tracePt t="51040" x="4719638" y="4389438"/>
          <p14:tracePt t="51058" x="4610100" y="4389438"/>
          <p14:tracePt t="51070" x="4471988" y="4389438"/>
          <p14:tracePt t="51081" x="4349750" y="4389438"/>
          <p14:tracePt t="51093" x="4240213" y="4389438"/>
          <p14:tracePt t="51103" x="4211638" y="4397375"/>
          <p14:tracePt t="51115" x="4130675" y="4397375"/>
          <p14:tracePt t="51128" x="4075113" y="4397375"/>
          <p14:tracePt t="51137" x="4027488" y="4397375"/>
          <p14:tracePt t="51148" x="4000500" y="4397375"/>
          <p14:tracePt t="51161" x="3944938" y="4397375"/>
          <p14:tracePt t="51171" x="3903663" y="4397375"/>
          <p14:tracePt t="51182" x="3849688" y="4397375"/>
          <p14:tracePt t="51194" x="3808413" y="4397375"/>
          <p14:tracePt t="51205" x="3746500" y="4410075"/>
          <p14:tracePt t="51216" x="3663950" y="4410075"/>
          <p14:tracePt t="51228" x="3643313" y="4418013"/>
          <p14:tracePt t="51239" x="3568700" y="4418013"/>
          <p14:tracePt t="51249" x="3473450" y="4424363"/>
          <p14:tracePt t="51262" x="3376613" y="4424363"/>
          <p14:tracePt t="51272" x="3308350" y="4424363"/>
          <p14:tracePt t="51283" x="3252788" y="4424363"/>
          <p14:tracePt t="51294" x="3219450" y="4424363"/>
          <p14:tracePt t="51306" x="3192463" y="4424363"/>
          <p14:tracePt t="51317" x="3157538" y="4424363"/>
          <p14:tracePt t="51328" x="3109913" y="4418013"/>
          <p14:tracePt t="51340" x="3074988" y="4418013"/>
          <p14:tracePt t="51350" x="2986088" y="4397375"/>
          <p14:tracePt t="51363" x="2890838" y="4383088"/>
          <p14:tracePt t="51373" x="2808288" y="4383088"/>
          <p14:tracePt t="51384" x="2713038" y="4383088"/>
          <p14:tracePt t="51395" x="2643188" y="4383088"/>
          <p14:tracePt t="51407" x="2589213" y="4389438"/>
          <p14:tracePt t="51418" x="2541588" y="4397375"/>
          <p14:tracePt t="51429" x="2513013" y="4397375"/>
          <p14:tracePt t="51440" x="2486025" y="4403725"/>
          <p14:tracePt t="51463" x="2465388" y="4410075"/>
          <p14:tracePt t="51475" x="2432050" y="4418013"/>
          <p14:tracePt t="51485" x="2403475" y="4418013"/>
          <p14:tracePt t="51496" x="2376488" y="4424363"/>
          <p14:tracePt t="51509" x="2363788" y="4424363"/>
          <p14:tracePt t="51520" x="2355850" y="4424363"/>
          <p14:tracePt t="51531" x="2355850" y="4430713"/>
          <p14:tracePt t="51544" x="2349500" y="4430713"/>
          <p14:tracePt t="51553" x="2314575" y="4430713"/>
          <p14:tracePt t="51565" x="2287588" y="4430713"/>
          <p14:tracePt t="51577" x="2281238" y="4430713"/>
          <p14:tracePt t="51587" x="2266950" y="4438650"/>
          <p14:tracePt t="51598" x="2260600" y="4438650"/>
          <p14:tracePt t="51654" x="2314575" y="4430713"/>
          <p14:tracePt t="51666" x="2376488" y="4424363"/>
          <p14:tracePt t="51676" x="2513013" y="4410075"/>
          <p14:tracePt t="51688" x="2582863" y="4410075"/>
          <p14:tracePt t="51700" x="2787650" y="4410075"/>
          <p14:tracePt t="51710" x="3021013" y="4418013"/>
          <p14:tracePt t="51722" x="3225800" y="4430713"/>
          <p14:tracePt t="51733" x="3322638" y="4445000"/>
          <p14:tracePt t="51743" x="3349625" y="4445000"/>
          <p14:tracePt t="51756" x="3355975" y="4445000"/>
          <p14:tracePt t="51778" x="3362325" y="4445000"/>
          <p14:tracePt t="51790" x="3382963" y="4445000"/>
          <p14:tracePt t="51801" x="3390900" y="4445000"/>
          <p14:tracePt t="51812" x="3432175" y="4445000"/>
          <p14:tracePt t="51823" x="3500438" y="4445000"/>
          <p14:tracePt t="51835" x="3548063" y="4445000"/>
          <p14:tracePt t="51845" x="3568700" y="4445000"/>
          <p14:tracePt t="51892" x="3548063" y="4451350"/>
          <p14:tracePt t="51902" x="3506788" y="4471988"/>
          <p14:tracePt t="51913" x="3492500" y="4479925"/>
          <p14:tracePt t="51925" x="3417888" y="4498975"/>
          <p14:tracePt t="51936" x="3294063" y="4498975"/>
          <p14:tracePt t="51946" x="3171825" y="4506913"/>
          <p14:tracePt t="51958" x="3021013" y="4506913"/>
          <p14:tracePt t="51970" x="2882900" y="4506913"/>
          <p14:tracePt t="51981" x="2760663" y="4506913"/>
          <p14:tracePt t="51994" x="2663825" y="4506913"/>
          <p14:tracePt t="52003" x="2609850" y="4506913"/>
          <p14:tracePt t="52015" x="2574925" y="4506913"/>
          <p14:tracePt t="52037" x="2554288" y="4513263"/>
          <p14:tracePt t="52048" x="2520950" y="4513263"/>
          <p14:tracePt t="52060" x="2465388" y="4527550"/>
          <p14:tracePt t="52071" x="2411413" y="4533900"/>
          <p14:tracePt t="52082" x="2355850" y="4533900"/>
          <p14:tracePt t="52094" x="2314575" y="4533900"/>
          <p14:tracePt t="52105" x="2301875" y="4540250"/>
          <p14:tracePt t="52228" x="2335213" y="4540250"/>
          <p14:tracePt t="52240" x="2390775" y="4527550"/>
          <p14:tracePt t="52251" x="2493963" y="4519613"/>
          <p14:tracePt t="52262" x="2562225" y="4506913"/>
          <p14:tracePt t="52273" x="2767013" y="4506913"/>
          <p14:tracePt t="52285" x="3074988" y="4506913"/>
          <p14:tracePt t="52296" x="3438525" y="4506913"/>
          <p14:tracePt t="52307" x="3802063" y="4506913"/>
          <p14:tracePt t="52318" x="4083050" y="4506913"/>
          <p14:tracePt t="52329" x="4219575" y="4506913"/>
          <p14:tracePt t="52341" x="4273550" y="4506913"/>
          <p14:tracePt t="52464" x="4240213" y="4506913"/>
          <p14:tracePt t="52476" x="4178300" y="4506913"/>
          <p14:tracePt t="52487" x="4095750" y="4506913"/>
          <p14:tracePt t="52498" x="4041775" y="4506913"/>
          <p14:tracePt t="52511" x="3876675" y="4506913"/>
          <p14:tracePt t="52521" x="3622675" y="4506913"/>
          <p14:tracePt t="52532" x="3370263" y="4506913"/>
          <p14:tracePt t="52544" x="3198813" y="4506913"/>
          <p14:tracePt t="52555" x="3089275" y="4506913"/>
          <p14:tracePt t="52566" x="3033713" y="4506913"/>
          <p14:tracePt t="52578" x="3013075" y="4506913"/>
          <p14:tracePt t="52588" x="3000375" y="4519613"/>
          <p14:tracePt t="52600" x="2986088" y="4519613"/>
          <p14:tracePt t="52609" x="2973388" y="4527550"/>
          <p14:tracePt t="52622" x="2959100" y="4527550"/>
          <p14:tracePt t="52633" x="2952750" y="4527550"/>
          <p14:tracePt t="52701" x="3006725" y="4513263"/>
          <p14:tracePt t="52712" x="3109913" y="4506913"/>
          <p14:tracePt t="52723" x="3178175" y="4492625"/>
          <p14:tracePt t="52734" x="3349625" y="4479925"/>
          <p14:tracePt t="52745" x="3657600" y="4479925"/>
          <p14:tracePt t="52757" x="3992563" y="4465638"/>
          <p14:tracePt t="52768" x="4302125" y="4465638"/>
          <p14:tracePt t="52779" x="4500563" y="4465638"/>
          <p14:tracePt t="52791" x="4651375" y="4465638"/>
          <p14:tracePt t="52802" x="4746625" y="4465638"/>
          <p14:tracePt t="52813" x="4781550" y="4459288"/>
          <p14:tracePt t="52827" x="4802188" y="4451350"/>
          <p14:tracePt t="52836" x="4808538" y="4451350"/>
          <p14:tracePt t="52847" x="4835525" y="4445000"/>
          <p14:tracePt t="52860" x="4849813" y="4438650"/>
          <p14:tracePt t="52870" x="4876800" y="4424363"/>
          <p14:tracePt t="52881" x="4924425" y="4410075"/>
          <p14:tracePt t="52894" x="4972050" y="4383088"/>
          <p14:tracePt t="52910" x="5060950" y="4335463"/>
          <p14:tracePt t="52915" x="5137150" y="4279900"/>
          <p14:tracePt t="52927" x="5191125" y="4219575"/>
          <p14:tracePt t="52937" x="5199063" y="4184650"/>
          <p14:tracePt t="52948" x="5205413" y="4170363"/>
          <p14:tracePt t="52959" x="5211763" y="4149725"/>
          <p14:tracePt t="52971" x="5211763" y="4129088"/>
          <p14:tracePt t="52982" x="5211763" y="4110038"/>
          <p14:tracePt t="52993" x="5219700" y="4075113"/>
          <p14:tracePt t="53005" x="5219700" y="4019550"/>
          <p14:tracePt t="53016" x="5219700" y="3965575"/>
          <p14:tracePt t="53027" x="5240338" y="3841750"/>
          <p14:tracePt t="53038" x="5240338" y="3746500"/>
          <p14:tracePt t="53049" x="5253038" y="3670300"/>
          <p14:tracePt t="53060" x="5260975" y="3649663"/>
          <p14:tracePt t="53072" x="5273675" y="3595688"/>
          <p14:tracePt t="53083" x="5294313" y="3533775"/>
          <p14:tracePt t="53096" x="5308600" y="3492500"/>
          <p14:tracePt t="53106" x="5329238" y="3430588"/>
          <p14:tracePt t="53117" x="5335588" y="3376613"/>
          <p14:tracePt t="53129" x="5356225" y="3287713"/>
          <p14:tracePt t="53140" x="5370513" y="3190875"/>
          <p14:tracePt t="53151" x="5370513" y="3136900"/>
          <p14:tracePt t="53163" x="5370513" y="3081338"/>
          <p14:tracePt t="53173" x="5370513" y="3041650"/>
          <p14:tracePt t="53185" x="5370513" y="3033713"/>
          <p14:tracePt t="53195" x="5370513" y="3021013"/>
          <p14:tracePt t="53207" x="5391150" y="3000375"/>
          <p14:tracePt t="53218" x="5397500" y="2979738"/>
          <p14:tracePt t="53229" x="5411788" y="2951163"/>
          <p14:tracePt t="53241" x="5430838" y="2911475"/>
          <p14:tracePt t="53252" x="5445125" y="2849563"/>
          <p14:tracePt t="53263" x="5480050" y="2773363"/>
          <p14:tracePt t="53276" x="5513388" y="2690813"/>
          <p14:tracePt t="53286" x="5554663" y="2616200"/>
          <p14:tracePt t="53297" x="5568950" y="2595563"/>
          <p14:tracePt t="53310" x="5616575" y="2547938"/>
          <p14:tracePt t="53319" x="5657850" y="2486025"/>
          <p14:tracePt t="53330" x="5691188" y="2444750"/>
          <p14:tracePt t="53344" x="5719763" y="2411413"/>
          <p14:tracePt t="53353" x="5746750" y="2390775"/>
          <p14:tracePt t="53378" x="5781675" y="2335213"/>
          <p14:tracePt t="53387" x="5794375" y="2322513"/>
          <p14:tracePt t="53409" x="5842000" y="2266950"/>
          <p14:tracePt t="53421" x="5856288" y="2252663"/>
          <p14:tracePt t="53432" x="5897563" y="2198688"/>
          <p14:tracePt t="53444" x="5911850" y="2151063"/>
          <p14:tracePt t="53454" x="5930900" y="2122488"/>
          <p14:tracePt t="53466" x="5938838" y="2122488"/>
          <p14:tracePt t="53510" x="5938838" y="2116138"/>
          <p14:tracePt t="53522" x="5945188" y="2109788"/>
          <p14:tracePt t="53533" x="5945188" y="2101850"/>
          <p14:tracePt t="53613" x="5945188" y="2095500"/>
          <p14:tracePt t="53623" x="5951538" y="2095500"/>
          <p14:tracePt t="53635" x="5959475" y="2089150"/>
          <p14:tracePt t="53713" x="5965825" y="2089150"/>
          <p14:tracePt t="53724" x="5972175" y="2074863"/>
          <p14:tracePt t="53735" x="5986463" y="2068513"/>
          <p14:tracePt t="53747" x="6000750" y="2062163"/>
          <p14:tracePt t="53760" x="6007100" y="2054225"/>
          <p14:tracePt t="53770" x="6013450" y="2047875"/>
          <p14:tracePt t="53792" x="6013450" y="2041525"/>
          <p14:tracePt t="53804" x="6021388" y="2033588"/>
          <p14:tracePt t="53807" x="6027738" y="2033588"/>
          <p14:tracePt t="53814" x="6027738" y="2027238"/>
          <p14:tracePt t="53827" x="6027738" y="2020888"/>
          <p14:tracePt t="53837" x="6040438" y="2012950"/>
          <p14:tracePt t="53848" x="6048375" y="1985963"/>
          <p14:tracePt t="53860" x="6054725" y="1973263"/>
          <p14:tracePt t="53871" x="6054725" y="1965325"/>
          <p14:tracePt t="54028" x="6061075" y="1965325"/>
          <p14:tracePt t="54108" x="6069013" y="1965325"/>
          <p14:tracePt t="54129" x="6081713" y="1965325"/>
          <p14:tracePt t="54175" x="6089650" y="1965325"/>
          <p14:tracePt t="54198" x="6102350" y="1965325"/>
          <p14:tracePt t="54209" x="6110288" y="1958975"/>
          <p14:tracePt t="54220" x="6122988" y="1958975"/>
          <p14:tracePt t="54230" x="6143625" y="1952625"/>
          <p14:tracePt t="54242" x="6157913" y="1952625"/>
          <p14:tracePt t="54253" x="6164263" y="1952625"/>
          <p14:tracePt t="54265" x="6170613" y="1952625"/>
          <p14:tracePt t="54726" x="6164263" y="1952625"/>
          <p14:tracePt t="54737" x="6157913" y="1952625"/>
          <p14:tracePt t="54748" x="6151563" y="1952625"/>
          <p14:tracePt t="54759" x="6137275" y="1952625"/>
          <p14:tracePt t="54771" x="6122988" y="1958975"/>
          <p14:tracePt t="54793" x="6122988" y="1965325"/>
          <p14:tracePt t="54805" x="6116638" y="1965325"/>
          <p14:tracePt t="54827" x="6110288" y="1965325"/>
          <p14:tracePt t="54838" x="6096000" y="1965325"/>
          <p14:tracePt t="54850" x="6089650" y="1965325"/>
          <p14:tracePt t="54861" x="6081713" y="1965325"/>
          <p14:tracePt t="54872" x="6075363" y="1965325"/>
          <p14:tracePt t="54917" x="6069013" y="1965325"/>
          <p14:tracePt t="54928" x="6061075" y="1965325"/>
          <p14:tracePt t="54940" x="6054725" y="1973263"/>
          <p14:tracePt t="54951" x="6048375" y="1973263"/>
          <p14:tracePt t="55378" x="6054725" y="1973263"/>
          <p14:tracePt t="55390" x="6069013" y="1973263"/>
          <p14:tracePt t="55401" x="6089650" y="1973263"/>
          <p14:tracePt t="55412" x="6110288" y="1973263"/>
          <p14:tracePt t="55424" x="6116638" y="1973263"/>
          <p14:tracePt t="55434" x="6130925" y="1973263"/>
          <p14:tracePt t="55446" x="6137275" y="1973263"/>
          <p14:tracePt t="55469" x="6143625" y="1973263"/>
          <p14:tracePt t="55491" x="6170613" y="1973263"/>
          <p14:tracePt t="55502" x="6199188" y="1973263"/>
          <p14:tracePt t="55513" x="6211888" y="1973263"/>
          <p14:tracePt t="55526" x="6219825" y="1973263"/>
          <p14:tracePt t="55615" x="6226175" y="1973263"/>
          <p14:tracePt t="55660" x="6232525" y="1973263"/>
          <p14:tracePt t="55671" x="6240463" y="1973263"/>
          <p14:tracePt t="55682" x="6267450" y="1973263"/>
          <p14:tracePt t="55693" x="6288088" y="1973263"/>
          <p14:tracePt t="55705" x="6321425" y="1973263"/>
          <p14:tracePt t="55716" x="6329363" y="1973263"/>
          <p14:tracePt t="55726" x="6335713" y="1973263"/>
          <p14:tracePt t="55738" x="6342063" y="1973263"/>
          <p14:tracePt t="55783" x="6350000" y="1973263"/>
          <p14:tracePt t="55806" x="6356350" y="1973263"/>
          <p14:tracePt t="55817" x="6376988" y="1973263"/>
          <p14:tracePt t="55828" x="6383338" y="1973263"/>
          <p14:tracePt t="55839" x="6403975" y="1973263"/>
          <p14:tracePt t="56019" x="6410325" y="1973263"/>
          <p14:tracePt t="56076" x="6418263" y="1973263"/>
          <p14:tracePt t="56087" x="6424613" y="1973263"/>
          <p14:tracePt t="56132" x="6430963" y="1973263"/>
          <p14:tracePt t="56222" x="6438900" y="1973263"/>
          <p14:tracePt t="56278" x="6445250" y="1973263"/>
          <p14:tracePt t="56301" x="6459538" y="1973263"/>
          <p14:tracePt t="56312" x="6472238" y="1973263"/>
          <p14:tracePt t="56323" x="6480175" y="1973263"/>
          <p14:tracePt t="56334" x="6486525" y="1973263"/>
          <p14:tracePt t="56358" x="6492875" y="1973263"/>
          <p14:tracePt t="56368" x="6500813" y="1973263"/>
          <p14:tracePt t="56380" x="6513513" y="1973263"/>
          <p14:tracePt t="56392" x="6521450" y="1973263"/>
          <p14:tracePt t="56402" x="6527800" y="1973263"/>
          <p14:tracePt t="56413" x="6534150" y="1973263"/>
          <p14:tracePt t="56425" x="6548438" y="1973263"/>
          <p14:tracePt t="56436" x="6569075" y="1973263"/>
          <p14:tracePt t="56447" x="6596063" y="1973263"/>
          <p14:tracePt t="56459" x="6623050" y="1973263"/>
          <p14:tracePt t="56470" x="6664325" y="1973263"/>
          <p14:tracePt t="56481" x="6705600" y="1973263"/>
          <p14:tracePt t="56493" x="6726238" y="1973263"/>
          <p14:tracePt t="56503" x="6746875" y="1973263"/>
          <p14:tracePt t="56515" x="6753225" y="1973263"/>
          <p14:tracePt t="56527" x="6761163" y="1973263"/>
          <p14:tracePt t="56559" x="6767513" y="1973263"/>
          <p14:tracePt t="56604" x="6773863" y="1973263"/>
          <p14:tracePt t="56615" x="6780213" y="1973263"/>
          <p14:tracePt t="56627" x="6808788" y="1973263"/>
          <p14:tracePt t="56638" x="6835775" y="1973263"/>
          <p14:tracePt t="56649" x="6856413" y="1973263"/>
          <p14:tracePt t="56660" x="6883400" y="1979613"/>
          <p14:tracePt t="56672" x="6910388" y="1979613"/>
          <p14:tracePt t="56683" x="6931025" y="1979613"/>
          <p14:tracePt t="56694" x="6945313" y="1979613"/>
          <p14:tracePt t="56709" x="6980238" y="1979613"/>
          <p14:tracePt t="56717" x="7027863" y="1979613"/>
          <p14:tracePt t="56728" x="7075488" y="1979613"/>
          <p14:tracePt t="56740" x="7102475" y="1979613"/>
          <p14:tracePt t="56751" x="7137400" y="1979613"/>
          <p14:tracePt t="56762" x="7143750" y="1979613"/>
          <p14:tracePt t="56908" x="7150100" y="1979613"/>
          <p14:tracePt t="56920" x="7158038" y="1979613"/>
          <p14:tracePt t="56931" x="7164388" y="1979613"/>
          <p14:tracePt t="56941" x="7185025" y="1979613"/>
          <p14:tracePt t="56953" x="7205663" y="1979613"/>
          <p14:tracePt t="56964" x="7226300" y="1979613"/>
          <p14:tracePt t="56976" x="7267575" y="1979613"/>
          <p14:tracePt t="56987" x="7300913" y="1979613"/>
          <p14:tracePt t="56998" x="7315200" y="1979613"/>
          <p14:tracePt t="57010" x="7329488" y="1979613"/>
          <p14:tracePt t="57054" x="7335838" y="1979613"/>
          <p14:tracePt t="57066" x="7350125" y="1979613"/>
          <p14:tracePt t="57077" x="7362825" y="1979613"/>
          <p14:tracePt t="57088" x="7377113" y="1979613"/>
          <p14:tracePt t="57100" x="7404100" y="1979613"/>
          <p14:tracePt t="57110" x="7431088" y="1979613"/>
          <p14:tracePt t="57122" x="7459663" y="1979613"/>
          <p14:tracePt t="57133" x="7480300" y="1979613"/>
          <p14:tracePt t="57144" x="7507288" y="1979613"/>
          <p14:tracePt t="57167" x="7513638" y="1979613"/>
          <p14:tracePt t="57403" x="7519988" y="1979613"/>
          <p14:tracePt t="57414" x="7527925" y="1979613"/>
          <p14:tracePt t="57493" x="7534275" y="1979613"/>
          <p14:tracePt t="57505" x="7540625" y="1979613"/>
          <p14:tracePt t="57516" x="7561263" y="1979613"/>
          <p14:tracePt t="57955" x="7554913" y="1979613"/>
          <p14:tracePt t="57966" x="7548563" y="1979613"/>
          <p14:tracePt t="57977" x="7540625" y="1979613"/>
          <p14:tracePt t="57988" x="7527925" y="1979613"/>
          <p14:tracePt t="58044" x="7519988" y="1979613"/>
          <p14:tracePt t="58135" x="7519988" y="1973263"/>
          <p14:tracePt t="58146" x="7519988" y="1965325"/>
          <p14:tracePt t="58259" x="7513638" y="1965325"/>
          <p14:tracePt t="58270" x="7507288" y="1965325"/>
          <p14:tracePt t="58281" x="7499350" y="1965325"/>
          <p14:tracePt t="58292" x="7486650" y="1965325"/>
          <p14:tracePt t="58303" x="7472363" y="1965325"/>
          <p14:tracePt t="58315" x="7466013" y="1965325"/>
          <p14:tracePt t="58710" x="7466013" y="2020888"/>
          <p14:tracePt t="58719" x="7466013" y="2033588"/>
          <p14:tracePt t="58730" x="7466013" y="2047875"/>
          <p14:tracePt t="58742" x="7466013" y="2101850"/>
          <p14:tracePt t="58753" x="7466013" y="2143125"/>
          <p14:tracePt t="58765" x="7466013" y="2198688"/>
          <p14:tracePt t="58776" x="7466013" y="2252663"/>
          <p14:tracePt t="58787" x="7466013" y="2322513"/>
          <p14:tracePt t="58798" x="7472363" y="2403475"/>
          <p14:tracePt t="58809" x="7472363" y="2500313"/>
          <p14:tracePt t="58823" x="7472363" y="2651125"/>
          <p14:tracePt t="58832" x="7472363" y="2698750"/>
          <p14:tracePt t="58843" x="7472363" y="2725738"/>
          <p14:tracePt t="58855" x="7472363" y="2814638"/>
          <p14:tracePt t="58866" x="7431088" y="2876550"/>
          <p14:tracePt t="58892" x="7342188" y="2801938"/>
          <p14:tracePt t="58899" x="7308850" y="2684463"/>
          <p14:tracePt t="59248" x="7240588" y="2609850"/>
          <p14:tracePt t="59272" x="7232650" y="2601913"/>
          <p14:tracePt t="59293" x="7232650" y="2622550"/>
          <p14:tracePt t="59305" x="7253288" y="2630488"/>
          <p14:tracePt t="59316" x="7288213" y="2705100"/>
          <p14:tracePt t="59327" x="7410450" y="2814638"/>
          <p14:tracePt t="59338" x="7527925" y="2897188"/>
          <p14:tracePt t="59350" x="7699375" y="2986088"/>
          <p14:tracePt t="59360" x="7869238" y="3041650"/>
          <p14:tracePt t="59372" x="7924800" y="3060700"/>
          <p14:tracePt t="59383" x="8027988" y="3081338"/>
          <p14:tracePt t="59394" x="8069263" y="3081338"/>
          <p14:tracePt t="59409" x="8089900" y="3081338"/>
          <p14:tracePt t="59417" x="8102600" y="3081338"/>
          <p14:tracePt t="59440" x="8108950" y="3081338"/>
          <p14:tracePt t="59451" x="8137525" y="3081338"/>
          <p14:tracePt t="59462" x="8178800" y="3089275"/>
          <p14:tracePt t="59475" x="8239125" y="3109913"/>
          <p14:tracePt t="59485" x="8308975" y="3122613"/>
          <p14:tracePt t="59496" x="8342313" y="3130550"/>
          <p14:tracePt t="59509" x="8397875" y="3130550"/>
          <p14:tracePt t="59518" x="8439150" y="3136900"/>
          <p14:tracePt t="59530" x="8466138" y="3143250"/>
          <p14:tracePt t="59541" x="8486775" y="3143250"/>
          <p14:tracePt t="59552" x="8513763" y="3143250"/>
          <p14:tracePt t="59563" x="8540750" y="3143250"/>
          <p14:tracePt t="59574" x="8582025" y="3143250"/>
          <p14:tracePt t="59586" x="8609013" y="3143250"/>
          <p14:tracePt t="59597" x="8629650" y="3143250"/>
          <p14:tracePt t="59607" x="8637588" y="3143250"/>
          <p14:tracePt t="59620" x="8658225" y="3143250"/>
          <p14:tracePt t="59631" x="8678863" y="3136900"/>
          <p14:tracePt t="59641" x="8691563" y="3136900"/>
          <p14:tracePt t="59653" x="8705850" y="3136900"/>
          <p14:tracePt t="59664" x="8718550" y="3136900"/>
          <p14:tracePt t="59676" x="8739188" y="3136900"/>
          <p14:tracePt t="59687" x="8759825" y="3136900"/>
          <p14:tracePt t="59698" x="8794750" y="3143250"/>
          <p14:tracePt t="59710" x="8863013" y="3151188"/>
          <p14:tracePt t="59721" x="8890000" y="3151188"/>
          <p14:tracePt t="59731" x="8986838" y="3170238"/>
          <p14:tracePt t="59743" x="9007475" y="3170238"/>
          <p14:tracePt t="59755" x="9069388" y="3178175"/>
        </p14:tracePtLst>
      </p14:laserTraceLst>
    </p:ext>
  </p:extLs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452255" y="359302"/>
            <a:ext cx="4232563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5th </a:t>
            </a:r>
            <a:br>
              <a:rPr lang="en" dirty="0"/>
            </a:b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첫 번째 순환 신경망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808090" y="1593272"/>
            <a:ext cx="8063346" cy="2632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첫 번째 완전 연결 네트워크는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잘 작동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앞선 모델은 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시계열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데이터를 펼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침 →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데이터에서 시간 개념을 잃어버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림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∴ </a:t>
            </a:r>
            <a:r>
              <a:rPr lang="ko-KR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인과 관계와 순서가 의미가 있는 시퀀스 데이터 그대로 사용</a:t>
            </a:r>
            <a:endParaRPr lang="en-US" altLang="ko-KR" sz="13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 데이터에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잘 맞는 </a:t>
            </a:r>
            <a:r>
              <a:rPr lang="ko-KR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시퀀스 처리 모델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 포인터의 시간 순서 사용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시도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ko-KR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3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LSTM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층 대신</a:t>
            </a:r>
            <a:r>
              <a:rPr lang="ko-KR" altLang="ko-KR" sz="1300" b="1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GRU</a:t>
            </a:r>
            <a:r>
              <a:rPr lang="ko-KR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층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GRU: </a:t>
            </a:r>
            <a:r>
              <a:rPr lang="ko-KR" altLang="ko-KR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LSTM과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같은 원리로 작동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조금 더 간결 → 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계산 비용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감소</a:t>
            </a:r>
            <a:r>
              <a:rPr lang="ko-KR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(LSTM 만큼 표현 학습 능력이 높지는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X)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0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▶</a:t>
            </a:r>
            <a:r>
              <a:rPr lang="ko-KR" altLang="ko-KR" sz="10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계산 비용과 표현 학습 능력 사이의 트레이드오프(</a:t>
            </a:r>
            <a:r>
              <a:rPr lang="ko-KR" altLang="ko-KR" sz="1000" b="1" dirty="0" err="1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trade-off</a:t>
            </a:r>
            <a:r>
              <a:rPr lang="ko-KR" altLang="ko-KR" sz="10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)는 머신 러닝 어디에서나 등장합니다</a:t>
            </a:r>
            <a:r>
              <a:rPr lang="ko-KR" altLang="ko-KR" sz="1300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algn="l"/>
            <a:endParaRPr lang="ko-KR" altLang="en-US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3408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07629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2578231" y="673045"/>
            <a:ext cx="1975500" cy="276778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18" y="1439860"/>
            <a:ext cx="4499627" cy="22762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2" name="Google Shape;372;p41"/>
          <p:cNvSpPr/>
          <p:nvPr/>
        </p:nvSpPr>
        <p:spPr>
          <a:xfrm rot="-5400000" flipH="1">
            <a:off x="5649651" y="532341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 순환 신경망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2464475" y="1056807"/>
            <a:ext cx="2157300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 </a:t>
            </a: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432715" y="1060100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714" y="1439860"/>
            <a:ext cx="3549631" cy="2274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직선 연결선 7"/>
          <p:cNvCxnSpPr/>
          <p:nvPr/>
        </p:nvCxnSpPr>
        <p:spPr>
          <a:xfrm>
            <a:off x="1336963" y="2421439"/>
            <a:ext cx="1690255" cy="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793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964851" y="200450"/>
            <a:ext cx="5214300" cy="755514"/>
          </a:xfrm>
        </p:spPr>
        <p:txBody>
          <a:bodyPr/>
          <a:lstStyle/>
          <a:p>
            <a:r>
              <a:rPr lang="ko-KR" altLang="en-US" dirty="0"/>
              <a:t>첫 번째 순환 신경망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" y="901272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901273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594341" y="3593352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완전 연결 네트워크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2433" y="3591358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109" y="3996568"/>
            <a:ext cx="8160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네트워크가 이런 종류의 작업에 훨씬 뛰어나다는 것 </a:t>
            </a:r>
            <a:r>
              <a:rPr lang="en-US" altLang="ko-KR" sz="12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  <a:r>
              <a:rPr lang="ko-KR" altLang="en-US" sz="12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머신러닝의</a:t>
            </a:r>
            <a:r>
              <a:rPr lang="ko-KR" altLang="en-US" sz="12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가치를 보여줌</a:t>
            </a:r>
            <a:endParaRPr lang="en-US" altLang="ko-KR" sz="1200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새로운 검증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MAE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0.265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이하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크게 과대적합되기 시작하는 곳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),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정규화되기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전인 섭씨로 복원하면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MAE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2.35°C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초기 에러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2.57°C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보다는 확실히 낫지만 더 개선할 수 있을 것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같다고 </a:t>
            </a:r>
            <a:r>
              <a:rPr lang="ko-KR" altLang="en-US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판단되어짐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5036126" y="1981200"/>
            <a:ext cx="3692238" cy="1130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2372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6th </a:t>
            </a:r>
            <a:br>
              <a:rPr lang="en" dirty="0"/>
            </a:b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과대 적합을 감소하기 위해 순환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드롭아웃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사용하기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17232" y="1567118"/>
            <a:ext cx="8304736" cy="3119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훈련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검증 손실 곡선 → 모델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과대적합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여부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몇 번의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에포크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이후 훈련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검증 손실이 현저하게 벌어짐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해결법으로 알려진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(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훈련 데이터를 층에 주입할 때 데이터에 있는 우연한 상관 관계를 깨뜨리기 위해 입력 층의 유닛을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랜덤하게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끄는 기법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올바른 적용 방법은 간단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X. 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층 이전에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드롭아웃을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적용 시 규제에 도움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학습에 더 방해되는 것으로 오랫동안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알려져옴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2015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야린 갈의 박사 논문에서 순환 네트워크에 적절하게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드롭아웃을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사용하는 방법을 알아냄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타임스텝마다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랜덤하게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마스크를 바꾸지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X.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동일한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마스크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동일한 유닛의 드롭 패턴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모든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타임스텝에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적용</a:t>
            </a:r>
            <a:r>
              <a:rPr lang="en-US" altLang="ko-KR" sz="12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GRU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이나 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같은 순환 게이트에 의해 만들어지는 표현을 규제</a:t>
            </a:r>
            <a:r>
              <a:rPr lang="en-US" altLang="ko-KR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순환 층 내부 계산에 사용된 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활성화 함수에 타임스텝마다 동일한 </a:t>
            </a:r>
            <a:r>
              <a:rPr lang="ko-KR" altLang="en-US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마스크</a:t>
            </a:r>
            <a:r>
              <a:rPr lang="ko-KR" altLang="en-US" sz="12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적용해야 함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드롭 아웃 마스크</a:t>
            </a:r>
            <a:r>
              <a:rPr lang="en-US" altLang="ko-KR" sz="12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8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ko-KR" altLang="en-US" sz="12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⟹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네트워크가 학습 오차를 </a:t>
            </a:r>
            <a:r>
              <a:rPr lang="ko-KR" altLang="en-US" sz="12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타임스템에</a:t>
            </a:r>
            <a:r>
              <a:rPr lang="ko-KR" altLang="en-US" sz="12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걸쳐 적절하게 전파시킬 것</a:t>
            </a:r>
            <a:endParaRPr lang="en-US" altLang="ko-KR" sz="12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9924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2200739" y="522444"/>
            <a:ext cx="1975500" cy="3051798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523437" y="52855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800100" y="352850"/>
            <a:ext cx="747950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과대 적합을 감소하기 위해 순환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드롭아웃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사용하기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662590" y="1056807"/>
            <a:ext cx="3051798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드롭 아웃 규제된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훈련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6514" y="1057715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14" y="1439860"/>
            <a:ext cx="3759308" cy="2408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0" y="1439860"/>
            <a:ext cx="4018738" cy="2408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직선 연결선 7"/>
          <p:cNvCxnSpPr/>
          <p:nvPr/>
        </p:nvCxnSpPr>
        <p:spPr>
          <a:xfrm flipV="1">
            <a:off x="1808017" y="2445327"/>
            <a:ext cx="699656" cy="69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808017" y="2581324"/>
            <a:ext cx="1354910" cy="46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6310" y="3916376"/>
            <a:ext cx="8631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✔ 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케라스에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있는 모든 순환 층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2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 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매개변수를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가짐 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8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✔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dropout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: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층 입력에 대한 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비율을 정하는 부동 소수 값 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// </a:t>
            </a:r>
            <a:r>
              <a:rPr lang="ko-KR" altLang="ko-KR" sz="12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recurrent_dropout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순환 상태의 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비율을 정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함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8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드롭아웃으로 규제된 네트워크는 완전히 수렴하는 데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 ↑</a:t>
            </a: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8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 ✔ </a:t>
            </a:r>
            <a:r>
              <a:rPr lang="ko-KR" altLang="ko-KR" sz="12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에포크를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배  늘려 네트워크를 훈련</a:t>
            </a:r>
            <a:r>
              <a:rPr lang="en-US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진행</a:t>
            </a:r>
            <a:r>
              <a:rPr lang="ko-KR" altLang="ko-KR" sz="12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2374935" y="3507407"/>
            <a:ext cx="589938" cy="692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4658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과대 적합을 감소하기 위해 순환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드롭아웃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사용하기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4" y="900800"/>
            <a:ext cx="4200064" cy="2626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20335" y="3591355"/>
            <a:ext cx="158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err="1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드롭아웃</a:t>
            </a: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규제된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94341" y="3591356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109" y="4142158"/>
            <a:ext cx="816032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30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번째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에포크까지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과대적합이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일어나지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평가 점수는 안정적이지만 이전보다 더 나아지지는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76" y="900800"/>
            <a:ext cx="4210889" cy="2626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5191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7th </a:t>
            </a:r>
            <a:br>
              <a:rPr lang="en" dirty="0"/>
            </a:b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스태킹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순환 층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44409" y="1920410"/>
            <a:ext cx="8304736" cy="1751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과대적합은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더 이상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X.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성능상의 병목이 있는 것 같으므로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네트워크의 용량을 늘려야함</a:t>
            </a:r>
            <a:endParaRPr lang="en-US" altLang="ko-KR" sz="13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네트워크의 용량을 늘리려면 일반적으로 층에 있는 유닛의 수를 늘리거나 층을 더 많이 추가합니다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algn="l"/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순환 층 </a:t>
            </a:r>
            <a:r>
              <a:rPr lang="ko-KR" altLang="en-US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스태킹은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더 강력한 순환 네트워크를 만드는 고전적인 방법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algn="l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EX)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구글 번역 알고리즘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7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개의 대규모 </a:t>
            </a:r>
            <a:r>
              <a:rPr lang="en-US" altLang="ko-KR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 </a:t>
            </a:r>
            <a:r>
              <a:rPr lang="ko-KR" altLang="en-US" b="1" dirty="0">
                <a:solidFill>
                  <a:srgbClr val="00B05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층을 쌓은 대규모 모델에서 나온 성능</a:t>
            </a:r>
            <a:endParaRPr lang="en-US" altLang="ko-KR" b="1" dirty="0">
              <a:solidFill>
                <a:srgbClr val="00B05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ko-KR" sz="12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628790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961726" y="283431"/>
            <a:ext cx="1975500" cy="352982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 rot="-5400000" flipH="1">
            <a:off x="5523437" y="528555"/>
            <a:ext cx="1975500" cy="3032004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554400" y="2148175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스태킹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순환 층</a:t>
            </a:r>
            <a:endParaRPr dirty="0"/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184564" y="1056807"/>
            <a:ext cx="3529823" cy="383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드롭 아웃 규제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 </a:t>
            </a:r>
            <a:r>
              <a:rPr lang="ko-KR" altLang="en-US" dirty="0" err="1">
                <a:solidFill>
                  <a:srgbClr val="00FFF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스태킹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⟹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훈련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40345" y="1075431"/>
            <a:ext cx="2485205" cy="382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 손실 </a:t>
            </a:r>
            <a:r>
              <a:rPr lang="en-US" altLang="ko-KR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검증 손실 결과 그래프</a:t>
            </a:r>
            <a:endParaRPr dirty="0">
              <a:solidFill>
                <a:schemeClr val="lt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14" y="1439860"/>
            <a:ext cx="3759308" cy="2408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39" y="1457576"/>
            <a:ext cx="3692362" cy="27195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직선 연결선 22"/>
          <p:cNvCxnSpPr/>
          <p:nvPr/>
        </p:nvCxnSpPr>
        <p:spPr>
          <a:xfrm flipV="1">
            <a:off x="1964851" y="2623671"/>
            <a:ext cx="1277113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94297" y="2757055"/>
            <a:ext cx="2558503" cy="3485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4339" y="4337549"/>
            <a:ext cx="599555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✔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모든 중간 층은 마지막 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타임스텝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출력만이 아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닌 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전체 시퀀스(3D </a:t>
            </a:r>
            <a:r>
              <a:rPr lang="ko-KR" altLang="ko-KR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텐서</a:t>
            </a:r>
            <a:r>
              <a:rPr lang="ko-KR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)를 출력해야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함</a:t>
            </a:r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5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   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return_sequences</a:t>
            </a:r>
            <a:r>
              <a:rPr lang="ko-KR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=</a:t>
            </a:r>
            <a:r>
              <a:rPr lang="ko-KR" altLang="ko-KR" sz="1300" b="1" dirty="0" err="1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Courier New" panose="02070309020205020404" pitchFamily="49" charset="0"/>
              </a:rPr>
              <a:t>True</a:t>
            </a:r>
            <a:endParaRPr lang="ko-KR" altLang="en-US" sz="13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1794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80109" y="200450"/>
            <a:ext cx="8668156" cy="755514"/>
          </a:xfrm>
        </p:spPr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스태킹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순환 층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9924" y="3588160"/>
            <a:ext cx="1580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err="1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드롭아웃</a:t>
            </a: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 규제된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함초롬돋움" panose="020B0604000101010101" pitchFamily="50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4778" y="3588159"/>
            <a:ext cx="232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200" dirty="0" err="1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드롭아웃</a:t>
            </a: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규제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 </a:t>
            </a:r>
            <a:r>
              <a:rPr lang="ko-KR" altLang="en-US" sz="1200" dirty="0" err="1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스태킹한</a:t>
            </a:r>
            <a:r>
              <a:rPr lang="ko-KR" altLang="en-US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GRU</a:t>
            </a:r>
            <a:endParaRPr lang="ko-KR" altLang="ko-KR" sz="1200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4697" y="3989758"/>
            <a:ext cx="707274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충분히 </a:t>
            </a:r>
            <a:r>
              <a:rPr lang="ko-KR" altLang="en-US" sz="1300" dirty="0" err="1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과대적합을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만들지 못했기 때문에 검증 손실을 향상하기 위해서 층의 크기를 늘릴 수 있으나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      </a:t>
            </a:r>
          </a:p>
          <a:p>
            <a:endParaRPr lang="en-US" altLang="ko-KR" sz="5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적지 않은 계산 비용이 추가됨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endParaRPr lang="en-US" altLang="ko-KR" sz="1300" dirty="0">
              <a:solidFill>
                <a:srgbClr val="7030A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층을 추가한 만큼 도움이 되지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 </a:t>
            </a:r>
            <a:r>
              <a:rPr lang="en-US" altLang="ko-KR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⟹</a:t>
            </a:r>
            <a:r>
              <a:rPr lang="ko-KR" altLang="en-US" sz="1300" dirty="0">
                <a:solidFill>
                  <a:srgbClr val="7030A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네트워크의 용량을 늘리는 것이 도움이 되지 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7" y="897688"/>
            <a:ext cx="4050940" cy="2626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70" y="897688"/>
            <a:ext cx="4134521" cy="2624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6793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444409" y="196394"/>
            <a:ext cx="8250382" cy="1003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8th </a:t>
            </a:r>
            <a:br>
              <a:rPr lang="en" dirty="0"/>
            </a:b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양방향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RNN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사용하기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444409" y="1733491"/>
            <a:ext cx="8464064" cy="2894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한 변종으로 특정 작업에서 기본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보다 훨씬 좋은 성능을 냄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특히 순서 또는 시간에 민감하므로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입력 시퀀스의 </a:t>
            </a:r>
            <a:r>
              <a:rPr lang="ko-KR" altLang="en-US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타입스텝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순서대로 처리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타입스텝을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섞거나 거꾸로 하면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시퀀스에서 학습하는 표현을 완전히 바꾸어 버림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5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</a:t>
            </a:r>
            <a:r>
              <a:rPr lang="ko-KR" altLang="en-US" sz="1300" dirty="0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⟹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이는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온도 예측과 같이 순서에 의미가 있는 문제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잘 맞는 이유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양방향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순서에 민감하다는 성질을 사용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 GRU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나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LSTM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같은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두 개를 사용하며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</a:p>
          <a:p>
            <a:pPr algn="l"/>
            <a:endParaRPr lang="en-US" altLang="ko-KR" sz="4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각 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입력 시퀀스를 한 방향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시간의 순서나 반대 순서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처리한 후</a:t>
            </a:r>
            <a:r>
              <a:rPr lang="en-US" altLang="ko-KR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300" b="1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각 표현을 합함</a:t>
            </a:r>
            <a:endParaRPr lang="en-US" altLang="ko-KR" sz="1300" b="1" dirty="0"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l"/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함초롬돋움" panose="020B0604000101010101" pitchFamily="50" charset="-127"/>
              </a:rPr>
              <a:t>✔ 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시퀀스를 양쪽 방향으로 처리하기 때문에 양방향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</a:t>
            </a:r>
            <a:r>
              <a:rPr lang="ko-KR" altLang="en-US" sz="1300" dirty="0" err="1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단방향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RNN</a:t>
            </a:r>
            <a:r>
              <a:rPr lang="ko-KR" altLang="en-US" sz="1300" dirty="0">
                <a:solidFill>
                  <a:schemeClr val="accent6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놓치기 쉬운 패턴을 감지할 수 있음</a:t>
            </a:r>
            <a:endParaRPr lang="en-US" altLang="ko-KR" sz="1300" dirty="0">
              <a:solidFill>
                <a:schemeClr val="accent6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3729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0" y="441330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5026671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5961</Words>
  <Application>Microsoft Office PowerPoint</Application>
  <PresentationFormat>화면 슬라이드 쇼(16:9)</PresentationFormat>
  <Paragraphs>869</Paragraphs>
  <Slides>128</Slides>
  <Notes>95</Notes>
  <HiddenSlides>0</HiddenSlides>
  <MMClips>25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128</vt:i4>
      </vt:variant>
    </vt:vector>
  </HeadingPairs>
  <TitlesOfParts>
    <vt:vector size="141" baseType="lpstr">
      <vt:lpstr>경기천년제목V Bold</vt:lpstr>
      <vt:lpstr>Squada One</vt:lpstr>
      <vt:lpstr>Wingdings</vt:lpstr>
      <vt:lpstr>Exo 2</vt:lpstr>
      <vt:lpstr>함초롬돋움</vt:lpstr>
      <vt:lpstr>Roboto Condensed Light</vt:lpstr>
      <vt:lpstr>Fira Sans Extra Condensed Medium</vt:lpstr>
      <vt:lpstr>경기천년제목 Medium</vt:lpstr>
      <vt:lpstr>경기천년제목 Bold</vt:lpstr>
      <vt:lpstr>경기천년바탕 Regular</vt:lpstr>
      <vt:lpstr>경기천년바탕 Bold</vt:lpstr>
      <vt:lpstr>Arial</vt:lpstr>
      <vt:lpstr>Tech Newsletter by Slidesgo</vt:lpstr>
      <vt:lpstr>A팀 3주차 5장, 6장 PPT</vt:lpstr>
      <vt:lpstr>5.1 합성곱 신경망 소개 -합성곱 연산 -최대풀링 연산   5.2 소규모 데이터셋에서 밑바닥부터 컨브넷 훈련하기 -데이터 내려받기 -네트워크 구성하기 -데이터 전처리 -데이터 증식 사용하기</vt:lpstr>
      <vt:lpstr>합성곱 신경망 소개</vt:lpstr>
      <vt:lpstr>합성곱 연산  - 학습된 패턴은 평행 이동 불변성을 가집니다.  - 패턴의 공간적 계층 구조를 확인할 수 있습니다.  핵심적인 두개의 파라미터   - 입력으로부터 뽑아낼 패치의 크기   - 특성 맵의 출력 크기   </vt:lpstr>
      <vt:lpstr>합성곱 스트라이드 이해하기   스트라이드는 필터가 계산 과정에서 한 스텝마다 이동하는 크기.  스트라이드가 달라지면 결과 이미지의 크기에 영향을 미친다.  </vt:lpstr>
      <vt:lpstr>입력과 동일한 출력을 얻고 싶다면 패딩   valid : 패딩을  사용하지 않는다.  Same : 패딩을  사용한다.  Padding 매개변수의  기본값은 valid. </vt:lpstr>
      <vt:lpstr>최대 풀링 연산   풀링의 역할 :  특성 맵을 다운샘플링하는 것 그로 인해 가중치의 개수를 줄이고, 필터의 공간적인 계층 구조 구성  풀링을 사용하지 않고 합성곱만 사용한다면: 특성의 공간적 계층 구조 학습의 도움 X 너무 많은 가중치로 인해 과적합 발생할 것 </vt:lpstr>
      <vt:lpstr>소규모 데이터셋에서 컨브넷 훈련  1. 데이터  내려받기  </vt:lpstr>
      <vt:lpstr>2. 네트워크 구성하기</vt:lpstr>
      <vt:lpstr>3.데이터 전처리</vt:lpstr>
      <vt:lpstr>훈련의 정확도와 손실 그래프  과대적합의 특성이 드러난다.</vt:lpstr>
      <vt:lpstr>4. 데이터 증식 사용하기</vt:lpstr>
      <vt:lpstr>이미지 증식 이후의 정확도와 손실 그래프</vt:lpstr>
      <vt:lpstr>사전 훈련된 네트워크</vt:lpstr>
      <vt:lpstr>VGG 16 모델</vt:lpstr>
      <vt:lpstr>특성 추출</vt:lpstr>
      <vt:lpstr>PowerPoint 프레젠테이션</vt:lpstr>
      <vt:lpstr>PowerPoint 프레젠테이션</vt:lpstr>
      <vt:lpstr>PowerPoint 프레젠테이션</vt:lpstr>
      <vt:lpstr>데이터 증식을 사용하지 않는 빠른 특성 추출</vt:lpstr>
      <vt:lpstr>데이터 증식을 사용하지 않는 빠른 특성 추출</vt:lpstr>
      <vt:lpstr>데이터 증식을 사용하지 않는 빠른 특성 추출</vt:lpstr>
      <vt:lpstr>데이터 증식을 사용한 특성 추출</vt:lpstr>
      <vt:lpstr>데이터 증식을 사용한 특성 추출</vt:lpstr>
      <vt:lpstr>데이터 증식을 사용한 특성 추출</vt:lpstr>
      <vt:lpstr>미세 조정</vt:lpstr>
      <vt:lpstr>미세 조정</vt:lpstr>
      <vt:lpstr>미세 조정</vt:lpstr>
      <vt:lpstr>미세 조정</vt:lpstr>
      <vt:lpstr>미세 조정</vt:lpstr>
      <vt:lpstr>정리</vt:lpstr>
      <vt:lpstr>컨브넷 학습 시각화</vt:lpstr>
      <vt:lpstr>컨브넷 표현 3가지 방법</vt:lpstr>
      <vt:lpstr>5.4.1 중간 층의 활성화 시각화하기</vt:lpstr>
      <vt:lpstr>5.2절에서 사용한 모델 불러오기</vt:lpstr>
      <vt:lpstr>이미지 전처리 하기</vt:lpstr>
      <vt:lpstr>8개 층의 출력을 추출하는 모델 생성</vt:lpstr>
      <vt:lpstr>예측 모델로 모델 실행하기</vt:lpstr>
      <vt:lpstr>첫 번째 층의 스무 번째 채널 출력</vt:lpstr>
      <vt:lpstr>첫 번째 층의 열여섯 번째 채널 출력</vt:lpstr>
      <vt:lpstr>다른 층 출력도 확인해보기</vt:lpstr>
      <vt:lpstr>중간층 시각화의 중요한 점 3가지</vt:lpstr>
      <vt:lpstr>5.4.2 컨브넷 필터 시각화하기</vt:lpstr>
      <vt:lpstr>손실 정의</vt:lpstr>
      <vt:lpstr>손실의 그래디언트 구성</vt:lpstr>
      <vt:lpstr>파이썬 루프를 통해 확률적 경사 상승법 구성</vt:lpstr>
      <vt:lpstr>출력 함수 생성</vt:lpstr>
      <vt:lpstr>block3_conv1 층의 필터 0 출력</vt:lpstr>
      <vt:lpstr>다른 층 출력도 확인해보기</vt:lpstr>
      <vt:lpstr>컨브넷 필터 시각화의 중요한 점 3가지</vt:lpstr>
      <vt:lpstr>5.4.3 클래스 활성화의 히트맵 시각화하기</vt:lpstr>
      <vt:lpstr>사전 훈련된 VGG16 네트워크 사용</vt:lpstr>
      <vt:lpstr>이미지 선택</vt:lpstr>
      <vt:lpstr>이미지 전처리</vt:lpstr>
      <vt:lpstr>결과 확인</vt:lpstr>
      <vt:lpstr>시각화</vt:lpstr>
      <vt:lpstr>결과 출력</vt:lpstr>
      <vt:lpstr>원본 이미지와 겹쳐서 출력</vt:lpstr>
      <vt:lpstr> 5.5 요약</vt:lpstr>
      <vt:lpstr>6. 텍스트와 시퀀스를 위한 딥러닝</vt:lpstr>
      <vt:lpstr>텍스트 데이터 다루기</vt:lpstr>
      <vt:lpstr>텍스트 벡터화(vectorizing text)</vt:lpstr>
      <vt:lpstr>토큰화(tokenization)</vt:lpstr>
      <vt:lpstr>단어와 문자의 원-핫 인코딩</vt:lpstr>
      <vt:lpstr>단어와 문자의 원-핫 인코딩</vt:lpstr>
      <vt:lpstr>단어 임베딩 사용하기</vt:lpstr>
      <vt:lpstr>원본 텍스트에서 단어 임베딩까지</vt:lpstr>
      <vt:lpstr>정리</vt:lpstr>
      <vt:lpstr>순환 신경망 이해하기</vt:lpstr>
      <vt:lpstr> 케라스의 순환 층</vt:lpstr>
      <vt:lpstr>LSTM과 GRU 층 이해하기</vt:lpstr>
      <vt:lpstr>정리</vt:lpstr>
      <vt:lpstr>순환 신경망의 고급 사용법</vt:lpstr>
      <vt:lpstr>순환 신경망의 고급 사용법 </vt:lpstr>
      <vt:lpstr>1st  기온 예측 문제 / 데이터 준비</vt:lpstr>
      <vt:lpstr>데이터 준비하기</vt:lpstr>
      <vt:lpstr>데이터 준비하기</vt:lpstr>
      <vt:lpstr>데이터 준비하기</vt:lpstr>
      <vt:lpstr>데이터 준비하기</vt:lpstr>
      <vt:lpstr>데이터 준비하기</vt:lpstr>
      <vt:lpstr>데이터 준비하기</vt:lpstr>
      <vt:lpstr>데이터 준비하기</vt:lpstr>
      <vt:lpstr>데이터 준비하기</vt:lpstr>
      <vt:lpstr>데이터 준비하기</vt:lpstr>
      <vt:lpstr>3rd  상식 수준의 기준점</vt:lpstr>
      <vt:lpstr>상식적인 기준 모델의 MAE 계산</vt:lpstr>
      <vt:lpstr>4th  기본적인 머신 러닝 방법</vt:lpstr>
      <vt:lpstr>기본적인 머신 러닝 방법</vt:lpstr>
      <vt:lpstr>기본적인 머신 러닝 방법</vt:lpstr>
      <vt:lpstr>5th  첫 번째 순환 신경망</vt:lpstr>
      <vt:lpstr>첫 번째 순환 신경망</vt:lpstr>
      <vt:lpstr>첫 번째 순환 신경망</vt:lpstr>
      <vt:lpstr>6th  과대 적합을 감소하기 위해 순환 드롭아웃 사용하기</vt:lpstr>
      <vt:lpstr>과대 적합을 감소하기 위해 순환 드롭아웃 사용하기</vt:lpstr>
      <vt:lpstr>과대 적합을 감소하기 위해 순환 드롭아웃 사용하기</vt:lpstr>
      <vt:lpstr>7th  스태킹 순환 층</vt:lpstr>
      <vt:lpstr>스태킹 순환 층</vt:lpstr>
      <vt:lpstr>스태킹 순환 층</vt:lpstr>
      <vt:lpstr>8th  양방향 RNN 사용하기</vt:lpstr>
      <vt:lpstr>양방향 RNN 사용하기 (GRU)</vt:lpstr>
      <vt:lpstr>양방향 RNN 사용하기 (GRU)</vt:lpstr>
      <vt:lpstr>양방향 RNN 사용하기(GRU)</vt:lpstr>
      <vt:lpstr>양방향 RNN 사용하기 (LSTM) -  IMDB 감성 분석 문제</vt:lpstr>
      <vt:lpstr>양방향 RNN 사용하기(LSTM) -  IMDB 감성 분석 문제</vt:lpstr>
      <vt:lpstr>양방향 RNN 층의 동작 방식</vt:lpstr>
      <vt:lpstr>양방향 RNN 사용하기 (LSTM) -  IMDB 감성 분석 문제</vt:lpstr>
      <vt:lpstr>양방향 RNN 사용하기(LSTM) -  IMDB 감성 분석 문제</vt:lpstr>
      <vt:lpstr>양방향 RNN 사용하기 (GRU) – 온도 예측 문제</vt:lpstr>
      <vt:lpstr>양방향 RNN 사용하기(GRU) – 온도 예측 문제</vt:lpstr>
      <vt:lpstr>9th  더 나아가서</vt:lpstr>
      <vt:lpstr>10th 정리</vt:lpstr>
      <vt:lpstr>컨브넷을 사용한 시퀀스 처리</vt:lpstr>
      <vt:lpstr>컨브넷을 사용한 시퀀스 처리</vt:lpstr>
      <vt:lpstr>1st  시퀀스 데이터를 위한 1D 합성곱 이해하기</vt:lpstr>
      <vt:lpstr>2nd  시퀀스 데이터를 위한 1D 풀링</vt:lpstr>
      <vt:lpstr>3rd 1D 컨브넷 구현</vt:lpstr>
      <vt:lpstr>1D 컨브넷 구현</vt:lpstr>
      <vt:lpstr>1D 컨브넷 구현 – IMDB 감성 분류 문제</vt:lpstr>
      <vt:lpstr>1D 컨브넷 구현 – IMDB 감성 분류 문제</vt:lpstr>
      <vt:lpstr>4th  CNN과 RNN을 연결하여 긴 시퀀스 처리하기</vt:lpstr>
      <vt:lpstr>1D 컨브넷 구현 – 예나 온도 예측 문제</vt:lpstr>
      <vt:lpstr>1D 컨브넷 구현 – 예나 온도 예측 문제</vt:lpstr>
      <vt:lpstr>1D 컨브넷 + RNN – 예나 온도 예측 문제</vt:lpstr>
      <vt:lpstr>1D 컨브넷 구현 – 예나 온도 예측 문제</vt:lpstr>
      <vt:lpstr>1D 컨브넷 구현 – 예나 온도 예측 문제</vt:lpstr>
      <vt:lpstr>5th 정리</vt:lpstr>
      <vt:lpstr>요약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김선진</dc:creator>
  <cp:lastModifiedBy>김경수</cp:lastModifiedBy>
  <cp:revision>30</cp:revision>
  <dcterms:modified xsi:type="dcterms:W3CDTF">2021-01-20T13:03:25Z</dcterms:modified>
</cp:coreProperties>
</file>